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beca Escudero Madruga" initials="REM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67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3D4119-B8AD-4385-804A-F780B472145D}" type="doc">
      <dgm:prSet loTypeId="urn:microsoft.com/office/officeart/2005/8/layout/cycle1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ES"/>
        </a:p>
      </dgm:t>
    </dgm:pt>
    <dgm:pt modelId="{C33E7834-CA12-4248-BE06-85F7BA42C587}">
      <dgm:prSet phldrT="[Texto]"/>
      <dgm:spPr/>
      <dgm:t>
        <a:bodyPr/>
        <a:lstStyle/>
        <a:p>
          <a:r>
            <a:rPr lang="es-ES" dirty="0" err="1" smtClean="0">
              <a:solidFill>
                <a:schemeClr val="accent6">
                  <a:lumMod val="75000"/>
                </a:schemeClr>
              </a:solidFill>
            </a:rPr>
            <a:t>Duration</a:t>
          </a:r>
          <a:endParaRPr lang="es-ES" dirty="0">
            <a:solidFill>
              <a:schemeClr val="accent6">
                <a:lumMod val="75000"/>
              </a:schemeClr>
            </a:solidFill>
          </a:endParaRPr>
        </a:p>
      </dgm:t>
    </dgm:pt>
    <dgm:pt modelId="{57C701C3-1F89-4D66-8DC1-653EA6DF10FF}" type="parTrans" cxnId="{E018AAF3-15B8-4B73-862E-D994C420482F}">
      <dgm:prSet/>
      <dgm:spPr/>
      <dgm:t>
        <a:bodyPr/>
        <a:lstStyle/>
        <a:p>
          <a:endParaRPr lang="es-ES"/>
        </a:p>
      </dgm:t>
    </dgm:pt>
    <dgm:pt modelId="{651EC31B-7D1C-4DD5-B0BA-8FA06DE82C36}" type="sibTrans" cxnId="{E018AAF3-15B8-4B73-862E-D994C420482F}">
      <dgm:prSet/>
      <dgm:spPr/>
      <dgm:t>
        <a:bodyPr/>
        <a:lstStyle/>
        <a:p>
          <a:endParaRPr lang="es-ES"/>
        </a:p>
      </dgm:t>
    </dgm:pt>
    <dgm:pt modelId="{AA18E716-C972-4EE9-9452-742D51F2F910}">
      <dgm:prSet phldrT="[Texto]"/>
      <dgm:spPr/>
      <dgm:t>
        <a:bodyPr/>
        <a:lstStyle/>
        <a:p>
          <a:r>
            <a:rPr lang="es-ES" dirty="0" smtClean="0">
              <a:solidFill>
                <a:schemeClr val="accent6">
                  <a:lumMod val="75000"/>
                </a:schemeClr>
              </a:solidFill>
            </a:rPr>
            <a:t>Legal </a:t>
          </a:r>
          <a:r>
            <a:rPr lang="es-ES" dirty="0" err="1" smtClean="0">
              <a:solidFill>
                <a:schemeClr val="accent6">
                  <a:lumMod val="75000"/>
                </a:schemeClr>
              </a:solidFill>
            </a:rPr>
            <a:t>Protection</a:t>
          </a:r>
          <a:endParaRPr lang="es-ES" dirty="0">
            <a:solidFill>
              <a:schemeClr val="accent6">
                <a:lumMod val="75000"/>
              </a:schemeClr>
            </a:solidFill>
          </a:endParaRPr>
        </a:p>
      </dgm:t>
    </dgm:pt>
    <dgm:pt modelId="{C577608A-5763-4691-9A49-32A1CA561018}" type="parTrans" cxnId="{42C0B304-1767-4931-9F83-0E2A8E5DF281}">
      <dgm:prSet/>
      <dgm:spPr/>
      <dgm:t>
        <a:bodyPr/>
        <a:lstStyle/>
        <a:p>
          <a:endParaRPr lang="es-ES"/>
        </a:p>
      </dgm:t>
    </dgm:pt>
    <dgm:pt modelId="{416C5016-F551-4334-AD8A-554979406CBC}" type="sibTrans" cxnId="{42C0B304-1767-4931-9F83-0E2A8E5DF281}">
      <dgm:prSet/>
      <dgm:spPr/>
      <dgm:t>
        <a:bodyPr/>
        <a:lstStyle/>
        <a:p>
          <a:endParaRPr lang="es-ES"/>
        </a:p>
      </dgm:t>
    </dgm:pt>
    <dgm:pt modelId="{2283C0BF-665C-4C07-8C7C-5884F822299B}">
      <dgm:prSet phldrT="[Texto]"/>
      <dgm:spPr/>
      <dgm:t>
        <a:bodyPr/>
        <a:lstStyle/>
        <a:p>
          <a:r>
            <a:rPr lang="es-ES" dirty="0" err="1" smtClean="0">
              <a:solidFill>
                <a:schemeClr val="accent6">
                  <a:lumMod val="75000"/>
                </a:schemeClr>
              </a:solidFill>
            </a:rPr>
            <a:t>Supplements</a:t>
          </a:r>
          <a:endParaRPr lang="es-ES" dirty="0">
            <a:solidFill>
              <a:schemeClr val="accent6">
                <a:lumMod val="75000"/>
              </a:schemeClr>
            </a:solidFill>
          </a:endParaRPr>
        </a:p>
      </dgm:t>
    </dgm:pt>
    <dgm:pt modelId="{0765E543-C4F4-4E46-AD2A-72D7EA36E734}" type="parTrans" cxnId="{343B6AFE-23C0-4152-AD14-E43009584275}">
      <dgm:prSet/>
      <dgm:spPr/>
      <dgm:t>
        <a:bodyPr/>
        <a:lstStyle/>
        <a:p>
          <a:endParaRPr lang="es-ES"/>
        </a:p>
      </dgm:t>
    </dgm:pt>
    <dgm:pt modelId="{826829D0-0E46-42B8-86F5-8775579E35FF}" type="sibTrans" cxnId="{343B6AFE-23C0-4152-AD14-E43009584275}">
      <dgm:prSet/>
      <dgm:spPr/>
      <dgm:t>
        <a:bodyPr/>
        <a:lstStyle/>
        <a:p>
          <a:endParaRPr lang="es-ES"/>
        </a:p>
      </dgm:t>
    </dgm:pt>
    <dgm:pt modelId="{E529DE5F-1E2B-4658-8A01-5A0AEEBF55DC}">
      <dgm:prSet phldrT="[Texto]"/>
      <dgm:spPr/>
      <dgm:t>
        <a:bodyPr/>
        <a:lstStyle/>
        <a:p>
          <a:r>
            <a:rPr lang="es-ES" dirty="0" smtClean="0">
              <a:solidFill>
                <a:schemeClr val="accent6">
                  <a:lumMod val="75000"/>
                </a:schemeClr>
              </a:solidFill>
            </a:rPr>
            <a:t>Access </a:t>
          </a:r>
          <a:r>
            <a:rPr lang="es-ES" dirty="0" err="1" smtClean="0">
              <a:solidFill>
                <a:schemeClr val="accent6">
                  <a:lumMod val="75000"/>
                </a:schemeClr>
              </a:solidFill>
            </a:rPr>
            <a:t>conditions</a:t>
          </a:r>
          <a:endParaRPr lang="es-ES" dirty="0">
            <a:solidFill>
              <a:schemeClr val="accent6">
                <a:lumMod val="75000"/>
              </a:schemeClr>
            </a:solidFill>
          </a:endParaRPr>
        </a:p>
      </dgm:t>
    </dgm:pt>
    <dgm:pt modelId="{FAC0F54C-D6BD-4680-A692-79CC4172803A}" type="parTrans" cxnId="{3443E891-4485-4546-B45F-42A755021AD4}">
      <dgm:prSet/>
      <dgm:spPr/>
      <dgm:t>
        <a:bodyPr/>
        <a:lstStyle/>
        <a:p>
          <a:endParaRPr lang="es-ES"/>
        </a:p>
      </dgm:t>
    </dgm:pt>
    <dgm:pt modelId="{0DBE1ACC-4F57-4A47-80F2-FC704312C764}" type="sibTrans" cxnId="{3443E891-4485-4546-B45F-42A755021AD4}">
      <dgm:prSet/>
      <dgm:spPr/>
      <dgm:t>
        <a:bodyPr/>
        <a:lstStyle/>
        <a:p>
          <a:endParaRPr lang="es-ES"/>
        </a:p>
      </dgm:t>
    </dgm:pt>
    <dgm:pt modelId="{9A8E2122-35EF-418F-B7C8-E3FF51EDD905}">
      <dgm:prSet phldrT="[Texto]"/>
      <dgm:spPr/>
      <dgm:t>
        <a:bodyPr/>
        <a:lstStyle/>
        <a:p>
          <a:r>
            <a:rPr lang="es-ES" dirty="0" err="1" smtClean="0">
              <a:solidFill>
                <a:schemeClr val="accent6">
                  <a:lumMod val="75000"/>
                </a:schemeClr>
              </a:solidFill>
            </a:rPr>
            <a:t>Amounts</a:t>
          </a:r>
          <a:endParaRPr lang="es-ES" dirty="0">
            <a:solidFill>
              <a:schemeClr val="accent6">
                <a:lumMod val="75000"/>
              </a:schemeClr>
            </a:solidFill>
          </a:endParaRPr>
        </a:p>
      </dgm:t>
    </dgm:pt>
    <dgm:pt modelId="{6E18E086-305F-4172-A54C-49721CA4B978}" type="parTrans" cxnId="{E8352944-F55C-4D3B-803A-888881E786AF}">
      <dgm:prSet/>
      <dgm:spPr/>
      <dgm:t>
        <a:bodyPr/>
        <a:lstStyle/>
        <a:p>
          <a:endParaRPr lang="es-ES"/>
        </a:p>
      </dgm:t>
    </dgm:pt>
    <dgm:pt modelId="{1B646E95-A7BF-4537-8C33-F4BC1294C44A}" type="sibTrans" cxnId="{E8352944-F55C-4D3B-803A-888881E786AF}">
      <dgm:prSet/>
      <dgm:spPr/>
      <dgm:t>
        <a:bodyPr/>
        <a:lstStyle/>
        <a:p>
          <a:endParaRPr lang="es-ES"/>
        </a:p>
      </dgm:t>
    </dgm:pt>
    <dgm:pt modelId="{F26451DC-3281-4286-BA1A-CF747EBE4D06}" type="pres">
      <dgm:prSet presAssocID="{8C3D4119-B8AD-4385-804A-F780B472145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61787BF-F209-428E-9ACD-6020B9C734C6}" type="pres">
      <dgm:prSet presAssocID="{C33E7834-CA12-4248-BE06-85F7BA42C587}" presName="dummy" presStyleCnt="0"/>
      <dgm:spPr/>
    </dgm:pt>
    <dgm:pt modelId="{71A5C502-455A-4703-AD3E-C0D23C14A4B6}" type="pres">
      <dgm:prSet presAssocID="{C33E7834-CA12-4248-BE06-85F7BA42C587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40991AF-8815-4E92-8197-02B9D8AB4C73}" type="pres">
      <dgm:prSet presAssocID="{651EC31B-7D1C-4DD5-B0BA-8FA06DE82C36}" presName="sibTrans" presStyleLbl="node1" presStyleIdx="0" presStyleCnt="5"/>
      <dgm:spPr/>
      <dgm:t>
        <a:bodyPr/>
        <a:lstStyle/>
        <a:p>
          <a:endParaRPr lang="es-ES"/>
        </a:p>
      </dgm:t>
    </dgm:pt>
    <dgm:pt modelId="{843AF7A9-FCAA-4212-9E86-A8E96C0DB5FF}" type="pres">
      <dgm:prSet presAssocID="{AA18E716-C972-4EE9-9452-742D51F2F910}" presName="dummy" presStyleCnt="0"/>
      <dgm:spPr/>
    </dgm:pt>
    <dgm:pt modelId="{8DA9D182-15DD-4B09-AF38-BE6B4FAF05CB}" type="pres">
      <dgm:prSet presAssocID="{AA18E716-C972-4EE9-9452-742D51F2F910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C89EDBD-039B-4638-AEF2-7195768C3562}" type="pres">
      <dgm:prSet presAssocID="{416C5016-F551-4334-AD8A-554979406CBC}" presName="sibTrans" presStyleLbl="node1" presStyleIdx="1" presStyleCnt="5"/>
      <dgm:spPr/>
      <dgm:t>
        <a:bodyPr/>
        <a:lstStyle/>
        <a:p>
          <a:endParaRPr lang="es-ES"/>
        </a:p>
      </dgm:t>
    </dgm:pt>
    <dgm:pt modelId="{6BECEE16-1651-4FBF-80EC-7CF6D62B3418}" type="pres">
      <dgm:prSet presAssocID="{2283C0BF-665C-4C07-8C7C-5884F822299B}" presName="dummy" presStyleCnt="0"/>
      <dgm:spPr/>
    </dgm:pt>
    <dgm:pt modelId="{81DB3AF3-D429-4310-9FEE-90C08951D0D3}" type="pres">
      <dgm:prSet presAssocID="{2283C0BF-665C-4C07-8C7C-5884F822299B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B9B70FC-6F86-47F9-B465-1617C46519CA}" type="pres">
      <dgm:prSet presAssocID="{826829D0-0E46-42B8-86F5-8775579E35FF}" presName="sibTrans" presStyleLbl="node1" presStyleIdx="2" presStyleCnt="5"/>
      <dgm:spPr/>
      <dgm:t>
        <a:bodyPr/>
        <a:lstStyle/>
        <a:p>
          <a:endParaRPr lang="es-ES"/>
        </a:p>
      </dgm:t>
    </dgm:pt>
    <dgm:pt modelId="{9216246F-450A-444E-9B0A-5F2B8246066D}" type="pres">
      <dgm:prSet presAssocID="{E529DE5F-1E2B-4658-8A01-5A0AEEBF55DC}" presName="dummy" presStyleCnt="0"/>
      <dgm:spPr/>
    </dgm:pt>
    <dgm:pt modelId="{D83C7A4A-FE80-4E8F-99CC-E4BA52C6DF0D}" type="pres">
      <dgm:prSet presAssocID="{E529DE5F-1E2B-4658-8A01-5A0AEEBF55DC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C1A1C0C-5156-4376-B811-7D7B2D69757A}" type="pres">
      <dgm:prSet presAssocID="{0DBE1ACC-4F57-4A47-80F2-FC704312C764}" presName="sibTrans" presStyleLbl="node1" presStyleIdx="3" presStyleCnt="5"/>
      <dgm:spPr/>
      <dgm:t>
        <a:bodyPr/>
        <a:lstStyle/>
        <a:p>
          <a:endParaRPr lang="es-ES"/>
        </a:p>
      </dgm:t>
    </dgm:pt>
    <dgm:pt modelId="{CA94C8D9-06CB-4EE3-A3BE-361CD656E430}" type="pres">
      <dgm:prSet presAssocID="{9A8E2122-35EF-418F-B7C8-E3FF51EDD905}" presName="dummy" presStyleCnt="0"/>
      <dgm:spPr/>
    </dgm:pt>
    <dgm:pt modelId="{DF521AF0-B525-4DA4-980B-14419B93218A}" type="pres">
      <dgm:prSet presAssocID="{9A8E2122-35EF-418F-B7C8-E3FF51EDD905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37DF5EA-E1C6-4C2C-91D8-E94270EF214C}" type="pres">
      <dgm:prSet presAssocID="{1B646E95-A7BF-4537-8C33-F4BC1294C44A}" presName="sibTrans" presStyleLbl="node1" presStyleIdx="4" presStyleCnt="5"/>
      <dgm:spPr/>
      <dgm:t>
        <a:bodyPr/>
        <a:lstStyle/>
        <a:p>
          <a:endParaRPr lang="es-ES"/>
        </a:p>
      </dgm:t>
    </dgm:pt>
  </dgm:ptLst>
  <dgm:cxnLst>
    <dgm:cxn modelId="{6EE3823C-9D38-4EA3-8C6D-3D5CE599EF73}" type="presOf" srcId="{1B646E95-A7BF-4537-8C33-F4BC1294C44A}" destId="{037DF5EA-E1C6-4C2C-91D8-E94270EF214C}" srcOrd="0" destOrd="0" presId="urn:microsoft.com/office/officeart/2005/8/layout/cycle1"/>
    <dgm:cxn modelId="{3443E891-4485-4546-B45F-42A755021AD4}" srcId="{8C3D4119-B8AD-4385-804A-F780B472145D}" destId="{E529DE5F-1E2B-4658-8A01-5A0AEEBF55DC}" srcOrd="3" destOrd="0" parTransId="{FAC0F54C-D6BD-4680-A692-79CC4172803A}" sibTransId="{0DBE1ACC-4F57-4A47-80F2-FC704312C764}"/>
    <dgm:cxn modelId="{39CF8014-8064-44B2-B3AB-8575CA6FAC7A}" type="presOf" srcId="{8C3D4119-B8AD-4385-804A-F780B472145D}" destId="{F26451DC-3281-4286-BA1A-CF747EBE4D06}" srcOrd="0" destOrd="0" presId="urn:microsoft.com/office/officeart/2005/8/layout/cycle1"/>
    <dgm:cxn modelId="{91B83E80-449F-4286-B0BF-A79157A35203}" type="presOf" srcId="{0DBE1ACC-4F57-4A47-80F2-FC704312C764}" destId="{7C1A1C0C-5156-4376-B811-7D7B2D69757A}" srcOrd="0" destOrd="0" presId="urn:microsoft.com/office/officeart/2005/8/layout/cycle1"/>
    <dgm:cxn modelId="{E018AAF3-15B8-4B73-862E-D994C420482F}" srcId="{8C3D4119-B8AD-4385-804A-F780B472145D}" destId="{C33E7834-CA12-4248-BE06-85F7BA42C587}" srcOrd="0" destOrd="0" parTransId="{57C701C3-1F89-4D66-8DC1-653EA6DF10FF}" sibTransId="{651EC31B-7D1C-4DD5-B0BA-8FA06DE82C36}"/>
    <dgm:cxn modelId="{42C0B304-1767-4931-9F83-0E2A8E5DF281}" srcId="{8C3D4119-B8AD-4385-804A-F780B472145D}" destId="{AA18E716-C972-4EE9-9452-742D51F2F910}" srcOrd="1" destOrd="0" parTransId="{C577608A-5763-4691-9A49-32A1CA561018}" sibTransId="{416C5016-F551-4334-AD8A-554979406CBC}"/>
    <dgm:cxn modelId="{8636B03F-960E-4AF6-A570-7BF0097026B3}" type="presOf" srcId="{E529DE5F-1E2B-4658-8A01-5A0AEEBF55DC}" destId="{D83C7A4A-FE80-4E8F-99CC-E4BA52C6DF0D}" srcOrd="0" destOrd="0" presId="urn:microsoft.com/office/officeart/2005/8/layout/cycle1"/>
    <dgm:cxn modelId="{AEC9C2DB-E4EE-489E-BC8C-87798590922D}" type="presOf" srcId="{9A8E2122-35EF-418F-B7C8-E3FF51EDD905}" destId="{DF521AF0-B525-4DA4-980B-14419B93218A}" srcOrd="0" destOrd="0" presId="urn:microsoft.com/office/officeart/2005/8/layout/cycle1"/>
    <dgm:cxn modelId="{C06558A5-2E25-412A-9B65-72F83C198843}" type="presOf" srcId="{826829D0-0E46-42B8-86F5-8775579E35FF}" destId="{4B9B70FC-6F86-47F9-B465-1617C46519CA}" srcOrd="0" destOrd="0" presId="urn:microsoft.com/office/officeart/2005/8/layout/cycle1"/>
    <dgm:cxn modelId="{B23F1470-DD29-4144-BE01-B8576C7FD960}" type="presOf" srcId="{C33E7834-CA12-4248-BE06-85F7BA42C587}" destId="{71A5C502-455A-4703-AD3E-C0D23C14A4B6}" srcOrd="0" destOrd="0" presId="urn:microsoft.com/office/officeart/2005/8/layout/cycle1"/>
    <dgm:cxn modelId="{5BDB376E-8B63-4052-8A8C-305DF93D4AB1}" type="presOf" srcId="{651EC31B-7D1C-4DD5-B0BA-8FA06DE82C36}" destId="{D40991AF-8815-4E92-8197-02B9D8AB4C73}" srcOrd="0" destOrd="0" presId="urn:microsoft.com/office/officeart/2005/8/layout/cycle1"/>
    <dgm:cxn modelId="{E8352944-F55C-4D3B-803A-888881E786AF}" srcId="{8C3D4119-B8AD-4385-804A-F780B472145D}" destId="{9A8E2122-35EF-418F-B7C8-E3FF51EDD905}" srcOrd="4" destOrd="0" parTransId="{6E18E086-305F-4172-A54C-49721CA4B978}" sibTransId="{1B646E95-A7BF-4537-8C33-F4BC1294C44A}"/>
    <dgm:cxn modelId="{D2490DE8-2ACF-44DC-9552-8422411E3480}" type="presOf" srcId="{AA18E716-C972-4EE9-9452-742D51F2F910}" destId="{8DA9D182-15DD-4B09-AF38-BE6B4FAF05CB}" srcOrd="0" destOrd="0" presId="urn:microsoft.com/office/officeart/2005/8/layout/cycle1"/>
    <dgm:cxn modelId="{9696FAB6-C39C-4EEA-A565-2FD96DDD7485}" type="presOf" srcId="{2283C0BF-665C-4C07-8C7C-5884F822299B}" destId="{81DB3AF3-D429-4310-9FEE-90C08951D0D3}" srcOrd="0" destOrd="0" presId="urn:microsoft.com/office/officeart/2005/8/layout/cycle1"/>
    <dgm:cxn modelId="{343B6AFE-23C0-4152-AD14-E43009584275}" srcId="{8C3D4119-B8AD-4385-804A-F780B472145D}" destId="{2283C0BF-665C-4C07-8C7C-5884F822299B}" srcOrd="2" destOrd="0" parTransId="{0765E543-C4F4-4E46-AD2A-72D7EA36E734}" sibTransId="{826829D0-0E46-42B8-86F5-8775579E35FF}"/>
    <dgm:cxn modelId="{7ED24A33-0A60-454E-9D84-EC077354C12B}" type="presOf" srcId="{416C5016-F551-4334-AD8A-554979406CBC}" destId="{0C89EDBD-039B-4638-AEF2-7195768C3562}" srcOrd="0" destOrd="0" presId="urn:microsoft.com/office/officeart/2005/8/layout/cycle1"/>
    <dgm:cxn modelId="{A247A590-38E2-4ABC-BF31-800835F300F6}" type="presParOf" srcId="{F26451DC-3281-4286-BA1A-CF747EBE4D06}" destId="{661787BF-F209-428E-9ACD-6020B9C734C6}" srcOrd="0" destOrd="0" presId="urn:microsoft.com/office/officeart/2005/8/layout/cycle1"/>
    <dgm:cxn modelId="{BF60799A-8E21-46BC-B586-CA31D1B92C76}" type="presParOf" srcId="{F26451DC-3281-4286-BA1A-CF747EBE4D06}" destId="{71A5C502-455A-4703-AD3E-C0D23C14A4B6}" srcOrd="1" destOrd="0" presId="urn:microsoft.com/office/officeart/2005/8/layout/cycle1"/>
    <dgm:cxn modelId="{4A7D3100-732F-402D-BB71-0E39F8036CFB}" type="presParOf" srcId="{F26451DC-3281-4286-BA1A-CF747EBE4D06}" destId="{D40991AF-8815-4E92-8197-02B9D8AB4C73}" srcOrd="2" destOrd="0" presId="urn:microsoft.com/office/officeart/2005/8/layout/cycle1"/>
    <dgm:cxn modelId="{68962643-2C49-41D7-BFC4-A5243CDB9B82}" type="presParOf" srcId="{F26451DC-3281-4286-BA1A-CF747EBE4D06}" destId="{843AF7A9-FCAA-4212-9E86-A8E96C0DB5FF}" srcOrd="3" destOrd="0" presId="urn:microsoft.com/office/officeart/2005/8/layout/cycle1"/>
    <dgm:cxn modelId="{484B58C9-02D4-44F3-8A05-5757E690BE2C}" type="presParOf" srcId="{F26451DC-3281-4286-BA1A-CF747EBE4D06}" destId="{8DA9D182-15DD-4B09-AF38-BE6B4FAF05CB}" srcOrd="4" destOrd="0" presId="urn:microsoft.com/office/officeart/2005/8/layout/cycle1"/>
    <dgm:cxn modelId="{EDDCB4EB-AB43-4E1F-9081-F988B53981CA}" type="presParOf" srcId="{F26451DC-3281-4286-BA1A-CF747EBE4D06}" destId="{0C89EDBD-039B-4638-AEF2-7195768C3562}" srcOrd="5" destOrd="0" presId="urn:microsoft.com/office/officeart/2005/8/layout/cycle1"/>
    <dgm:cxn modelId="{AFC4E875-29F0-450D-96A1-36E908166E2B}" type="presParOf" srcId="{F26451DC-3281-4286-BA1A-CF747EBE4D06}" destId="{6BECEE16-1651-4FBF-80EC-7CF6D62B3418}" srcOrd="6" destOrd="0" presId="urn:microsoft.com/office/officeart/2005/8/layout/cycle1"/>
    <dgm:cxn modelId="{526ECAAE-DFFB-4093-ADBC-386782E4DF96}" type="presParOf" srcId="{F26451DC-3281-4286-BA1A-CF747EBE4D06}" destId="{81DB3AF3-D429-4310-9FEE-90C08951D0D3}" srcOrd="7" destOrd="0" presId="urn:microsoft.com/office/officeart/2005/8/layout/cycle1"/>
    <dgm:cxn modelId="{BD094BBB-BA29-4CD1-B1CC-45B6D7BF6E4B}" type="presParOf" srcId="{F26451DC-3281-4286-BA1A-CF747EBE4D06}" destId="{4B9B70FC-6F86-47F9-B465-1617C46519CA}" srcOrd="8" destOrd="0" presId="urn:microsoft.com/office/officeart/2005/8/layout/cycle1"/>
    <dgm:cxn modelId="{DFDB7A8F-CC04-41DC-91A8-9AB7D4863884}" type="presParOf" srcId="{F26451DC-3281-4286-BA1A-CF747EBE4D06}" destId="{9216246F-450A-444E-9B0A-5F2B8246066D}" srcOrd="9" destOrd="0" presId="urn:microsoft.com/office/officeart/2005/8/layout/cycle1"/>
    <dgm:cxn modelId="{C9A4A6D0-1DCE-4DD9-A56D-305C5AFD16BC}" type="presParOf" srcId="{F26451DC-3281-4286-BA1A-CF747EBE4D06}" destId="{D83C7A4A-FE80-4E8F-99CC-E4BA52C6DF0D}" srcOrd="10" destOrd="0" presId="urn:microsoft.com/office/officeart/2005/8/layout/cycle1"/>
    <dgm:cxn modelId="{912B6696-97F3-46A0-891D-E065F4257AC5}" type="presParOf" srcId="{F26451DC-3281-4286-BA1A-CF747EBE4D06}" destId="{7C1A1C0C-5156-4376-B811-7D7B2D69757A}" srcOrd="11" destOrd="0" presId="urn:microsoft.com/office/officeart/2005/8/layout/cycle1"/>
    <dgm:cxn modelId="{3675CE4E-DCC5-4A88-82FD-6D6B300C5401}" type="presParOf" srcId="{F26451DC-3281-4286-BA1A-CF747EBE4D06}" destId="{CA94C8D9-06CB-4EE3-A3BE-361CD656E430}" srcOrd="12" destOrd="0" presId="urn:microsoft.com/office/officeart/2005/8/layout/cycle1"/>
    <dgm:cxn modelId="{5D16D40B-8E63-43E9-9A3F-997F7123B418}" type="presParOf" srcId="{F26451DC-3281-4286-BA1A-CF747EBE4D06}" destId="{DF521AF0-B525-4DA4-980B-14419B93218A}" srcOrd="13" destOrd="0" presId="urn:microsoft.com/office/officeart/2005/8/layout/cycle1"/>
    <dgm:cxn modelId="{582D8FAB-E4C0-4491-A486-B5F78FE2CB13}" type="presParOf" srcId="{F26451DC-3281-4286-BA1A-CF747EBE4D06}" destId="{037DF5EA-E1C6-4C2C-91D8-E94270EF214C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C1FA00-A000-4D14-8CDB-C2A08C91D599}" type="doc">
      <dgm:prSet loTypeId="urn:microsoft.com/office/officeart/2005/8/layout/cycle4" loCatId="matrix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es-ES"/>
        </a:p>
      </dgm:t>
    </dgm:pt>
    <dgm:pt modelId="{723BE025-54FD-4B54-B074-F67A316725F0}">
      <dgm:prSet phldrT="[Texto]"/>
      <dgm:spPr/>
      <dgm:t>
        <a:bodyPr/>
        <a:lstStyle/>
        <a:p>
          <a:r>
            <a:rPr lang="es-ES" dirty="0" smtClean="0">
              <a:solidFill>
                <a:schemeClr val="tx2"/>
              </a:solidFill>
            </a:rPr>
            <a:t>2014</a:t>
          </a:r>
          <a:endParaRPr lang="es-ES" dirty="0">
            <a:solidFill>
              <a:schemeClr val="tx2"/>
            </a:solidFill>
          </a:endParaRPr>
        </a:p>
      </dgm:t>
    </dgm:pt>
    <dgm:pt modelId="{DAADB27F-0650-441C-802E-A87106D733B9}" type="parTrans" cxnId="{6119A2A1-98D2-46ED-BA55-A6B5A1E2A790}">
      <dgm:prSet/>
      <dgm:spPr/>
      <dgm:t>
        <a:bodyPr/>
        <a:lstStyle/>
        <a:p>
          <a:endParaRPr lang="es-ES"/>
        </a:p>
      </dgm:t>
    </dgm:pt>
    <dgm:pt modelId="{2F7FBA08-E3EE-48F2-BED3-52A7AB8CD95C}" type="sibTrans" cxnId="{6119A2A1-98D2-46ED-BA55-A6B5A1E2A790}">
      <dgm:prSet/>
      <dgm:spPr/>
      <dgm:t>
        <a:bodyPr/>
        <a:lstStyle/>
        <a:p>
          <a:endParaRPr lang="es-ES"/>
        </a:p>
      </dgm:t>
    </dgm:pt>
    <dgm:pt modelId="{EE3C1F1A-3AFF-4520-92BB-BBAD77B7DE0C}">
      <dgm:prSet phldrT="[Texto]"/>
      <dgm:spPr/>
      <dgm:t>
        <a:bodyPr/>
        <a:lstStyle/>
        <a:p>
          <a:r>
            <a:rPr lang="es-ES" dirty="0" smtClean="0">
              <a:solidFill>
                <a:schemeClr val="tx2"/>
              </a:solidFill>
            </a:rPr>
            <a:t>1.988 </a:t>
          </a:r>
          <a:r>
            <a:rPr lang="es-ES" dirty="0" err="1" smtClean="0">
              <a:solidFill>
                <a:schemeClr val="tx2"/>
              </a:solidFill>
            </a:rPr>
            <a:t>recipients</a:t>
          </a:r>
          <a:r>
            <a:rPr lang="es-ES" dirty="0" smtClean="0">
              <a:solidFill>
                <a:schemeClr val="tx2"/>
              </a:solidFill>
            </a:rPr>
            <a:t> </a:t>
          </a:r>
          <a:r>
            <a:rPr lang="es-ES" dirty="0" err="1" smtClean="0">
              <a:solidFill>
                <a:schemeClr val="tx2"/>
              </a:solidFill>
            </a:rPr>
            <a:t>found</a:t>
          </a:r>
          <a:r>
            <a:rPr lang="es-ES" dirty="0" smtClean="0">
              <a:solidFill>
                <a:schemeClr val="tx2"/>
              </a:solidFill>
            </a:rPr>
            <a:t> a </a:t>
          </a:r>
          <a:r>
            <a:rPr lang="es-ES" dirty="0" err="1" smtClean="0">
              <a:solidFill>
                <a:schemeClr val="tx2"/>
              </a:solidFill>
            </a:rPr>
            <a:t>job</a:t>
          </a:r>
          <a:r>
            <a:rPr lang="es-ES" dirty="0" smtClean="0">
              <a:solidFill>
                <a:schemeClr val="tx2"/>
              </a:solidFill>
            </a:rPr>
            <a:t> in 2014</a:t>
          </a:r>
          <a:endParaRPr lang="es-ES" dirty="0">
            <a:solidFill>
              <a:schemeClr val="tx2"/>
            </a:solidFill>
          </a:endParaRPr>
        </a:p>
      </dgm:t>
    </dgm:pt>
    <dgm:pt modelId="{8B229B49-5041-4C5B-B2CB-9DDBEEA53995}" type="parTrans" cxnId="{DDBC1835-B0FF-4842-9A93-774B786006FB}">
      <dgm:prSet/>
      <dgm:spPr/>
      <dgm:t>
        <a:bodyPr/>
        <a:lstStyle/>
        <a:p>
          <a:endParaRPr lang="es-ES"/>
        </a:p>
      </dgm:t>
    </dgm:pt>
    <dgm:pt modelId="{377C79AE-843F-40BC-ADE5-1488D867A97B}" type="sibTrans" cxnId="{DDBC1835-B0FF-4842-9A93-774B786006FB}">
      <dgm:prSet/>
      <dgm:spPr/>
      <dgm:t>
        <a:bodyPr/>
        <a:lstStyle/>
        <a:p>
          <a:endParaRPr lang="es-ES"/>
        </a:p>
      </dgm:t>
    </dgm:pt>
    <dgm:pt modelId="{5AE3DBA3-1026-4BB6-B2A2-F0752BC65134}">
      <dgm:prSet phldrT="[Texto]"/>
      <dgm:spPr/>
      <dgm:t>
        <a:bodyPr/>
        <a:lstStyle/>
        <a:p>
          <a:r>
            <a:rPr lang="es-ES" dirty="0" smtClean="0">
              <a:solidFill>
                <a:schemeClr val="tx2"/>
              </a:solidFill>
            </a:rPr>
            <a:t>2015</a:t>
          </a:r>
          <a:endParaRPr lang="es-ES" dirty="0">
            <a:solidFill>
              <a:schemeClr val="tx2"/>
            </a:solidFill>
          </a:endParaRPr>
        </a:p>
      </dgm:t>
    </dgm:pt>
    <dgm:pt modelId="{628440F9-9FFC-4C09-B9BF-D96165BBD522}" type="parTrans" cxnId="{A91698D7-8FB7-4069-AB9B-9266DF9D8D6F}">
      <dgm:prSet/>
      <dgm:spPr/>
      <dgm:t>
        <a:bodyPr/>
        <a:lstStyle/>
        <a:p>
          <a:endParaRPr lang="es-ES"/>
        </a:p>
      </dgm:t>
    </dgm:pt>
    <dgm:pt modelId="{0DEA4337-23AC-4D9C-9984-20F1B1D77654}" type="sibTrans" cxnId="{A91698D7-8FB7-4069-AB9B-9266DF9D8D6F}">
      <dgm:prSet/>
      <dgm:spPr/>
      <dgm:t>
        <a:bodyPr/>
        <a:lstStyle/>
        <a:p>
          <a:endParaRPr lang="es-ES"/>
        </a:p>
      </dgm:t>
    </dgm:pt>
    <dgm:pt modelId="{94D270FA-6E89-4ED4-A68A-3BE38EF91BC0}">
      <dgm:prSet phldrT="[Texto]"/>
      <dgm:spPr/>
      <dgm:t>
        <a:bodyPr/>
        <a:lstStyle/>
        <a:p>
          <a:r>
            <a:rPr lang="es-ES" dirty="0" smtClean="0">
              <a:solidFill>
                <a:schemeClr val="tx2"/>
              </a:solidFill>
            </a:rPr>
            <a:t>2.356 </a:t>
          </a:r>
          <a:r>
            <a:rPr lang="es-ES" dirty="0" err="1" smtClean="0">
              <a:solidFill>
                <a:schemeClr val="tx2"/>
              </a:solidFill>
            </a:rPr>
            <a:t>recipients</a:t>
          </a:r>
          <a:r>
            <a:rPr lang="es-ES" dirty="0" smtClean="0">
              <a:solidFill>
                <a:schemeClr val="tx2"/>
              </a:solidFill>
            </a:rPr>
            <a:t> </a:t>
          </a:r>
          <a:r>
            <a:rPr lang="es-ES" dirty="0" err="1" smtClean="0">
              <a:solidFill>
                <a:schemeClr val="tx2"/>
              </a:solidFill>
            </a:rPr>
            <a:t>found</a:t>
          </a:r>
          <a:r>
            <a:rPr lang="es-ES" dirty="0" smtClean="0">
              <a:solidFill>
                <a:schemeClr val="tx2"/>
              </a:solidFill>
            </a:rPr>
            <a:t> a </a:t>
          </a:r>
          <a:r>
            <a:rPr lang="es-ES" dirty="0" err="1" smtClean="0">
              <a:solidFill>
                <a:schemeClr val="tx2"/>
              </a:solidFill>
            </a:rPr>
            <a:t>job</a:t>
          </a:r>
          <a:r>
            <a:rPr lang="es-ES" dirty="0" smtClean="0">
              <a:solidFill>
                <a:schemeClr val="tx2"/>
              </a:solidFill>
            </a:rPr>
            <a:t> in 2015</a:t>
          </a:r>
          <a:endParaRPr lang="es-ES" dirty="0">
            <a:solidFill>
              <a:schemeClr val="tx2"/>
            </a:solidFill>
          </a:endParaRPr>
        </a:p>
      </dgm:t>
    </dgm:pt>
    <dgm:pt modelId="{71470A4F-E490-4108-9AA2-73751B5B3539}" type="parTrans" cxnId="{A8D90139-2631-4F25-8B23-CEC3BD23F2FC}">
      <dgm:prSet/>
      <dgm:spPr/>
      <dgm:t>
        <a:bodyPr/>
        <a:lstStyle/>
        <a:p>
          <a:endParaRPr lang="es-ES"/>
        </a:p>
      </dgm:t>
    </dgm:pt>
    <dgm:pt modelId="{30FE7EF0-D872-4963-B5ED-F3BD916C275D}" type="sibTrans" cxnId="{A8D90139-2631-4F25-8B23-CEC3BD23F2FC}">
      <dgm:prSet/>
      <dgm:spPr/>
      <dgm:t>
        <a:bodyPr/>
        <a:lstStyle/>
        <a:p>
          <a:endParaRPr lang="es-ES"/>
        </a:p>
      </dgm:t>
    </dgm:pt>
    <dgm:pt modelId="{94479D6B-B902-4FD1-B4C1-612190D0FA38}">
      <dgm:prSet phldrT="[Texto]"/>
      <dgm:spPr/>
      <dgm:t>
        <a:bodyPr/>
        <a:lstStyle/>
        <a:p>
          <a:r>
            <a:rPr lang="es-ES" dirty="0" smtClean="0">
              <a:solidFill>
                <a:schemeClr val="tx2"/>
              </a:solidFill>
            </a:rPr>
            <a:t>2017</a:t>
          </a:r>
          <a:endParaRPr lang="es-ES" dirty="0">
            <a:solidFill>
              <a:schemeClr val="tx2"/>
            </a:solidFill>
          </a:endParaRPr>
        </a:p>
      </dgm:t>
    </dgm:pt>
    <dgm:pt modelId="{BB5D783F-CB43-46EF-A971-6832F5CA1F19}" type="parTrans" cxnId="{532D636E-1072-4084-AB3D-8B4814A79911}">
      <dgm:prSet/>
      <dgm:spPr/>
      <dgm:t>
        <a:bodyPr/>
        <a:lstStyle/>
        <a:p>
          <a:endParaRPr lang="es-ES"/>
        </a:p>
      </dgm:t>
    </dgm:pt>
    <dgm:pt modelId="{7DE47B54-76A0-4169-BE03-7987E673150B}" type="sibTrans" cxnId="{532D636E-1072-4084-AB3D-8B4814A79911}">
      <dgm:prSet/>
      <dgm:spPr/>
      <dgm:t>
        <a:bodyPr/>
        <a:lstStyle/>
        <a:p>
          <a:endParaRPr lang="es-ES"/>
        </a:p>
      </dgm:t>
    </dgm:pt>
    <dgm:pt modelId="{C6EE78F1-C639-45BB-A38B-01F4D81DE095}">
      <dgm:prSet phldrT="[Texto]"/>
      <dgm:spPr/>
      <dgm:t>
        <a:bodyPr/>
        <a:lstStyle/>
        <a:p>
          <a:r>
            <a:rPr lang="es-ES" dirty="0" smtClean="0">
              <a:solidFill>
                <a:schemeClr val="tx2"/>
              </a:solidFill>
            </a:rPr>
            <a:t>3.123 </a:t>
          </a:r>
          <a:r>
            <a:rPr lang="es-ES" dirty="0" err="1" smtClean="0">
              <a:solidFill>
                <a:schemeClr val="tx2"/>
              </a:solidFill>
            </a:rPr>
            <a:t>recipients</a:t>
          </a:r>
          <a:r>
            <a:rPr lang="es-ES" dirty="0" smtClean="0">
              <a:solidFill>
                <a:schemeClr val="tx2"/>
              </a:solidFill>
            </a:rPr>
            <a:t> </a:t>
          </a:r>
          <a:r>
            <a:rPr lang="es-ES" dirty="0" err="1" smtClean="0">
              <a:solidFill>
                <a:schemeClr val="tx2"/>
              </a:solidFill>
            </a:rPr>
            <a:t>found</a:t>
          </a:r>
          <a:r>
            <a:rPr lang="es-ES" dirty="0" smtClean="0">
              <a:solidFill>
                <a:schemeClr val="tx2"/>
              </a:solidFill>
            </a:rPr>
            <a:t> a </a:t>
          </a:r>
          <a:r>
            <a:rPr lang="es-ES" dirty="0" err="1" smtClean="0">
              <a:solidFill>
                <a:schemeClr val="tx2"/>
              </a:solidFill>
            </a:rPr>
            <a:t>job</a:t>
          </a:r>
          <a:r>
            <a:rPr lang="es-ES" dirty="0" smtClean="0">
              <a:solidFill>
                <a:schemeClr val="tx2"/>
              </a:solidFill>
            </a:rPr>
            <a:t> in 2017</a:t>
          </a:r>
          <a:endParaRPr lang="es-ES" dirty="0">
            <a:solidFill>
              <a:schemeClr val="tx2"/>
            </a:solidFill>
          </a:endParaRPr>
        </a:p>
      </dgm:t>
    </dgm:pt>
    <dgm:pt modelId="{048DE90A-2C13-41FF-AD82-0624E292CF88}" type="parTrans" cxnId="{1E86D2EF-3A85-4221-B4B3-9BE6CE092041}">
      <dgm:prSet/>
      <dgm:spPr/>
      <dgm:t>
        <a:bodyPr/>
        <a:lstStyle/>
        <a:p>
          <a:endParaRPr lang="es-ES"/>
        </a:p>
      </dgm:t>
    </dgm:pt>
    <dgm:pt modelId="{64424C63-C5C1-4913-83C2-1A3CC295D0D1}" type="sibTrans" cxnId="{1E86D2EF-3A85-4221-B4B3-9BE6CE092041}">
      <dgm:prSet/>
      <dgm:spPr/>
      <dgm:t>
        <a:bodyPr/>
        <a:lstStyle/>
        <a:p>
          <a:endParaRPr lang="es-ES"/>
        </a:p>
      </dgm:t>
    </dgm:pt>
    <dgm:pt modelId="{64D457F6-6B77-4A0B-8635-CB62426BF00D}">
      <dgm:prSet phldrT="[Texto]"/>
      <dgm:spPr/>
      <dgm:t>
        <a:bodyPr/>
        <a:lstStyle/>
        <a:p>
          <a:r>
            <a:rPr lang="es-ES" dirty="0" smtClean="0">
              <a:solidFill>
                <a:schemeClr val="tx2"/>
              </a:solidFill>
            </a:rPr>
            <a:t>2016</a:t>
          </a:r>
          <a:endParaRPr lang="es-ES" dirty="0">
            <a:solidFill>
              <a:schemeClr val="tx2"/>
            </a:solidFill>
          </a:endParaRPr>
        </a:p>
      </dgm:t>
    </dgm:pt>
    <dgm:pt modelId="{FBBFB07C-FBBA-4339-B137-C41570CE9CE2}" type="parTrans" cxnId="{B396028A-127A-4DE8-93B1-6A6BB7CC010D}">
      <dgm:prSet/>
      <dgm:spPr/>
      <dgm:t>
        <a:bodyPr/>
        <a:lstStyle/>
        <a:p>
          <a:endParaRPr lang="es-ES"/>
        </a:p>
      </dgm:t>
    </dgm:pt>
    <dgm:pt modelId="{23C79D0D-7AD2-4C30-A732-1D20527EA90D}" type="sibTrans" cxnId="{B396028A-127A-4DE8-93B1-6A6BB7CC010D}">
      <dgm:prSet/>
      <dgm:spPr/>
      <dgm:t>
        <a:bodyPr/>
        <a:lstStyle/>
        <a:p>
          <a:endParaRPr lang="es-ES"/>
        </a:p>
      </dgm:t>
    </dgm:pt>
    <dgm:pt modelId="{F015B325-2AAB-4CD2-BF3C-0602BF2FB695}">
      <dgm:prSet phldrT="[Texto]"/>
      <dgm:spPr/>
      <dgm:t>
        <a:bodyPr/>
        <a:lstStyle/>
        <a:p>
          <a:r>
            <a:rPr lang="es-ES" dirty="0" smtClean="0">
              <a:solidFill>
                <a:schemeClr val="tx2"/>
              </a:solidFill>
            </a:rPr>
            <a:t>3.121 </a:t>
          </a:r>
          <a:r>
            <a:rPr lang="es-ES" dirty="0" err="1" smtClean="0">
              <a:solidFill>
                <a:schemeClr val="tx2"/>
              </a:solidFill>
            </a:rPr>
            <a:t>recipients</a:t>
          </a:r>
          <a:r>
            <a:rPr lang="es-ES" dirty="0" smtClean="0">
              <a:solidFill>
                <a:schemeClr val="tx2"/>
              </a:solidFill>
            </a:rPr>
            <a:t> </a:t>
          </a:r>
          <a:r>
            <a:rPr lang="es-ES" dirty="0" err="1" smtClean="0">
              <a:solidFill>
                <a:schemeClr val="tx2"/>
              </a:solidFill>
            </a:rPr>
            <a:t>found</a:t>
          </a:r>
          <a:r>
            <a:rPr lang="es-ES" dirty="0" smtClean="0">
              <a:solidFill>
                <a:schemeClr val="tx2"/>
              </a:solidFill>
            </a:rPr>
            <a:t> a </a:t>
          </a:r>
          <a:r>
            <a:rPr lang="es-ES" dirty="0" err="1" smtClean="0">
              <a:solidFill>
                <a:schemeClr val="tx2"/>
              </a:solidFill>
            </a:rPr>
            <a:t>job</a:t>
          </a:r>
          <a:r>
            <a:rPr lang="es-ES" dirty="0" smtClean="0">
              <a:solidFill>
                <a:schemeClr val="tx2"/>
              </a:solidFill>
            </a:rPr>
            <a:t> in 2016</a:t>
          </a:r>
          <a:endParaRPr lang="es-ES" dirty="0">
            <a:solidFill>
              <a:schemeClr val="tx2"/>
            </a:solidFill>
          </a:endParaRPr>
        </a:p>
      </dgm:t>
    </dgm:pt>
    <dgm:pt modelId="{166AB7D1-7CA3-41C7-8108-D542F909755C}" type="parTrans" cxnId="{F6CE5714-FF76-43E7-A431-B018785DD865}">
      <dgm:prSet/>
      <dgm:spPr/>
      <dgm:t>
        <a:bodyPr/>
        <a:lstStyle/>
        <a:p>
          <a:endParaRPr lang="es-ES"/>
        </a:p>
      </dgm:t>
    </dgm:pt>
    <dgm:pt modelId="{E0971E65-929D-4CDA-930D-8C8935026919}" type="sibTrans" cxnId="{F6CE5714-FF76-43E7-A431-B018785DD865}">
      <dgm:prSet/>
      <dgm:spPr/>
      <dgm:t>
        <a:bodyPr/>
        <a:lstStyle/>
        <a:p>
          <a:endParaRPr lang="es-ES"/>
        </a:p>
      </dgm:t>
    </dgm:pt>
    <dgm:pt modelId="{2787CFEA-EC93-42A3-98F8-5400168B58C6}" type="pres">
      <dgm:prSet presAssocID="{32C1FA00-A000-4D14-8CDB-C2A08C91D599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12AD67C-492F-4168-8084-4F1216E4931B}" type="pres">
      <dgm:prSet presAssocID="{32C1FA00-A000-4D14-8CDB-C2A08C91D599}" presName="children" presStyleCnt="0"/>
      <dgm:spPr/>
    </dgm:pt>
    <dgm:pt modelId="{2201D49D-14BD-4099-B0D3-AE88506C98D4}" type="pres">
      <dgm:prSet presAssocID="{32C1FA00-A000-4D14-8CDB-C2A08C91D599}" presName="child1group" presStyleCnt="0"/>
      <dgm:spPr/>
    </dgm:pt>
    <dgm:pt modelId="{28B849B6-2992-4FF5-9A6C-61FDC50B5B2C}" type="pres">
      <dgm:prSet presAssocID="{32C1FA00-A000-4D14-8CDB-C2A08C91D599}" presName="child1" presStyleLbl="bgAcc1" presStyleIdx="0" presStyleCnt="4"/>
      <dgm:spPr/>
      <dgm:t>
        <a:bodyPr/>
        <a:lstStyle/>
        <a:p>
          <a:endParaRPr lang="es-ES"/>
        </a:p>
      </dgm:t>
    </dgm:pt>
    <dgm:pt modelId="{3090F309-BA65-4493-86B5-E420673CBAC1}" type="pres">
      <dgm:prSet presAssocID="{32C1FA00-A000-4D14-8CDB-C2A08C91D599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C5B1667-210D-4134-A8EF-0BFA4154D9ED}" type="pres">
      <dgm:prSet presAssocID="{32C1FA00-A000-4D14-8CDB-C2A08C91D599}" presName="child2group" presStyleCnt="0"/>
      <dgm:spPr/>
    </dgm:pt>
    <dgm:pt modelId="{BBE0F72F-9948-40B8-8C08-CE6DB023B26F}" type="pres">
      <dgm:prSet presAssocID="{32C1FA00-A000-4D14-8CDB-C2A08C91D599}" presName="child2" presStyleLbl="bgAcc1" presStyleIdx="1" presStyleCnt="4"/>
      <dgm:spPr/>
      <dgm:t>
        <a:bodyPr/>
        <a:lstStyle/>
        <a:p>
          <a:endParaRPr lang="es-ES"/>
        </a:p>
      </dgm:t>
    </dgm:pt>
    <dgm:pt modelId="{41DA5ACC-1A52-4B32-8DA7-DDD6709225A6}" type="pres">
      <dgm:prSet presAssocID="{32C1FA00-A000-4D14-8CDB-C2A08C91D599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553DDBD-772C-4A14-AB9B-917CF16878E5}" type="pres">
      <dgm:prSet presAssocID="{32C1FA00-A000-4D14-8CDB-C2A08C91D599}" presName="child3group" presStyleCnt="0"/>
      <dgm:spPr/>
    </dgm:pt>
    <dgm:pt modelId="{ED5F63D8-6852-4414-BE28-C3BAF10932DF}" type="pres">
      <dgm:prSet presAssocID="{32C1FA00-A000-4D14-8CDB-C2A08C91D599}" presName="child3" presStyleLbl="bgAcc1" presStyleIdx="2" presStyleCnt="4"/>
      <dgm:spPr/>
      <dgm:t>
        <a:bodyPr/>
        <a:lstStyle/>
        <a:p>
          <a:endParaRPr lang="es-ES"/>
        </a:p>
      </dgm:t>
    </dgm:pt>
    <dgm:pt modelId="{8DBE3805-3FD5-469F-9BD6-D91C4D5CB997}" type="pres">
      <dgm:prSet presAssocID="{32C1FA00-A000-4D14-8CDB-C2A08C91D599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663BB3B-BD1E-42BE-A715-E3E4679845BF}" type="pres">
      <dgm:prSet presAssocID="{32C1FA00-A000-4D14-8CDB-C2A08C91D599}" presName="child4group" presStyleCnt="0"/>
      <dgm:spPr/>
    </dgm:pt>
    <dgm:pt modelId="{E953C083-D6F9-40FA-83C3-C0CDA52EC8FD}" type="pres">
      <dgm:prSet presAssocID="{32C1FA00-A000-4D14-8CDB-C2A08C91D599}" presName="child4" presStyleLbl="bgAcc1" presStyleIdx="3" presStyleCnt="4"/>
      <dgm:spPr/>
      <dgm:t>
        <a:bodyPr/>
        <a:lstStyle/>
        <a:p>
          <a:endParaRPr lang="es-ES"/>
        </a:p>
      </dgm:t>
    </dgm:pt>
    <dgm:pt modelId="{4FD05D76-8606-484E-AD84-ED1B9CC69AE5}" type="pres">
      <dgm:prSet presAssocID="{32C1FA00-A000-4D14-8CDB-C2A08C91D599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5A85039-E242-46BC-A373-ECB1EC2CDBD7}" type="pres">
      <dgm:prSet presAssocID="{32C1FA00-A000-4D14-8CDB-C2A08C91D599}" presName="childPlaceholder" presStyleCnt="0"/>
      <dgm:spPr/>
    </dgm:pt>
    <dgm:pt modelId="{5052D42D-F50A-4164-BED0-3DC983ECB503}" type="pres">
      <dgm:prSet presAssocID="{32C1FA00-A000-4D14-8CDB-C2A08C91D599}" presName="circle" presStyleCnt="0"/>
      <dgm:spPr/>
    </dgm:pt>
    <dgm:pt modelId="{DEBBF394-812B-4ACE-9DA2-5B5CA0291C09}" type="pres">
      <dgm:prSet presAssocID="{32C1FA00-A000-4D14-8CDB-C2A08C91D599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BF53F55-3D16-4522-BD21-F4A5A39E9CB1}" type="pres">
      <dgm:prSet presAssocID="{32C1FA00-A000-4D14-8CDB-C2A08C91D599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22FDBDE-22CD-440E-9E88-11018683C225}" type="pres">
      <dgm:prSet presAssocID="{32C1FA00-A000-4D14-8CDB-C2A08C91D599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9C602AE-5317-4944-B36A-7922D663F484}" type="pres">
      <dgm:prSet presAssocID="{32C1FA00-A000-4D14-8CDB-C2A08C91D599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8CC5712-8C5A-43CC-990C-A57931B808CE}" type="pres">
      <dgm:prSet presAssocID="{32C1FA00-A000-4D14-8CDB-C2A08C91D599}" presName="quadrantPlaceholder" presStyleCnt="0"/>
      <dgm:spPr/>
    </dgm:pt>
    <dgm:pt modelId="{9E7E4F5E-FC36-479A-82F1-CBCAAC1D2AA5}" type="pres">
      <dgm:prSet presAssocID="{32C1FA00-A000-4D14-8CDB-C2A08C91D599}" presName="center1" presStyleLbl="fgShp" presStyleIdx="0" presStyleCnt="2"/>
      <dgm:spPr/>
    </dgm:pt>
    <dgm:pt modelId="{0B4ACFA3-0F4F-436B-9FD1-00B16BD7864A}" type="pres">
      <dgm:prSet presAssocID="{32C1FA00-A000-4D14-8CDB-C2A08C91D599}" presName="center2" presStyleLbl="fgShp" presStyleIdx="1" presStyleCnt="2"/>
      <dgm:spPr/>
    </dgm:pt>
  </dgm:ptLst>
  <dgm:cxnLst>
    <dgm:cxn modelId="{4CB156AA-9B5E-4E3D-A773-0485374A8208}" type="presOf" srcId="{F015B325-2AAB-4CD2-BF3C-0602BF2FB695}" destId="{4FD05D76-8606-484E-AD84-ED1B9CC69AE5}" srcOrd="1" destOrd="0" presId="urn:microsoft.com/office/officeart/2005/8/layout/cycle4"/>
    <dgm:cxn modelId="{A91698D7-8FB7-4069-AB9B-9266DF9D8D6F}" srcId="{32C1FA00-A000-4D14-8CDB-C2A08C91D599}" destId="{5AE3DBA3-1026-4BB6-B2A2-F0752BC65134}" srcOrd="1" destOrd="0" parTransId="{628440F9-9FFC-4C09-B9BF-D96165BBD522}" sibTransId="{0DEA4337-23AC-4D9C-9984-20F1B1D77654}"/>
    <dgm:cxn modelId="{36F1EDA4-EA74-4F2A-8A3A-16898894F20A}" type="presOf" srcId="{F015B325-2AAB-4CD2-BF3C-0602BF2FB695}" destId="{E953C083-D6F9-40FA-83C3-C0CDA52EC8FD}" srcOrd="0" destOrd="0" presId="urn:microsoft.com/office/officeart/2005/8/layout/cycle4"/>
    <dgm:cxn modelId="{D4430A0A-B87F-4989-A6D1-57E696254B71}" type="presOf" srcId="{723BE025-54FD-4B54-B074-F67A316725F0}" destId="{DEBBF394-812B-4ACE-9DA2-5B5CA0291C09}" srcOrd="0" destOrd="0" presId="urn:microsoft.com/office/officeart/2005/8/layout/cycle4"/>
    <dgm:cxn modelId="{532D636E-1072-4084-AB3D-8B4814A79911}" srcId="{32C1FA00-A000-4D14-8CDB-C2A08C91D599}" destId="{94479D6B-B902-4FD1-B4C1-612190D0FA38}" srcOrd="2" destOrd="0" parTransId="{BB5D783F-CB43-46EF-A971-6832F5CA1F19}" sibTransId="{7DE47B54-76A0-4169-BE03-7987E673150B}"/>
    <dgm:cxn modelId="{41BF1213-4003-4466-9629-7C67934E1B13}" type="presOf" srcId="{94D270FA-6E89-4ED4-A68A-3BE38EF91BC0}" destId="{BBE0F72F-9948-40B8-8C08-CE6DB023B26F}" srcOrd="0" destOrd="0" presId="urn:microsoft.com/office/officeart/2005/8/layout/cycle4"/>
    <dgm:cxn modelId="{131C644D-43BE-4386-81FB-D5585BF7F1AB}" type="presOf" srcId="{EE3C1F1A-3AFF-4520-92BB-BBAD77B7DE0C}" destId="{3090F309-BA65-4493-86B5-E420673CBAC1}" srcOrd="1" destOrd="0" presId="urn:microsoft.com/office/officeart/2005/8/layout/cycle4"/>
    <dgm:cxn modelId="{362A4270-0B12-403A-B894-A97F38BFF81D}" type="presOf" srcId="{94479D6B-B902-4FD1-B4C1-612190D0FA38}" destId="{022FDBDE-22CD-440E-9E88-11018683C225}" srcOrd="0" destOrd="0" presId="urn:microsoft.com/office/officeart/2005/8/layout/cycle4"/>
    <dgm:cxn modelId="{5B87BBE2-2AC0-4F34-ACDC-66B5A4BA3664}" type="presOf" srcId="{C6EE78F1-C639-45BB-A38B-01F4D81DE095}" destId="{8DBE3805-3FD5-469F-9BD6-D91C4D5CB997}" srcOrd="1" destOrd="0" presId="urn:microsoft.com/office/officeart/2005/8/layout/cycle4"/>
    <dgm:cxn modelId="{961137D0-D666-43E3-B14C-B8D99347EDDD}" type="presOf" srcId="{C6EE78F1-C639-45BB-A38B-01F4D81DE095}" destId="{ED5F63D8-6852-4414-BE28-C3BAF10932DF}" srcOrd="0" destOrd="0" presId="urn:microsoft.com/office/officeart/2005/8/layout/cycle4"/>
    <dgm:cxn modelId="{F6CE5714-FF76-43E7-A431-B018785DD865}" srcId="{64D457F6-6B77-4A0B-8635-CB62426BF00D}" destId="{F015B325-2AAB-4CD2-BF3C-0602BF2FB695}" srcOrd="0" destOrd="0" parTransId="{166AB7D1-7CA3-41C7-8108-D542F909755C}" sibTransId="{E0971E65-929D-4CDA-930D-8C8935026919}"/>
    <dgm:cxn modelId="{CE33A678-C347-43FC-871D-895D47AD032E}" type="presOf" srcId="{64D457F6-6B77-4A0B-8635-CB62426BF00D}" destId="{19C602AE-5317-4944-B36A-7922D663F484}" srcOrd="0" destOrd="0" presId="urn:microsoft.com/office/officeart/2005/8/layout/cycle4"/>
    <dgm:cxn modelId="{6119A2A1-98D2-46ED-BA55-A6B5A1E2A790}" srcId="{32C1FA00-A000-4D14-8CDB-C2A08C91D599}" destId="{723BE025-54FD-4B54-B074-F67A316725F0}" srcOrd="0" destOrd="0" parTransId="{DAADB27F-0650-441C-802E-A87106D733B9}" sibTransId="{2F7FBA08-E3EE-48F2-BED3-52A7AB8CD95C}"/>
    <dgm:cxn modelId="{1E86D2EF-3A85-4221-B4B3-9BE6CE092041}" srcId="{94479D6B-B902-4FD1-B4C1-612190D0FA38}" destId="{C6EE78F1-C639-45BB-A38B-01F4D81DE095}" srcOrd="0" destOrd="0" parTransId="{048DE90A-2C13-41FF-AD82-0624E292CF88}" sibTransId="{64424C63-C5C1-4913-83C2-1A3CC295D0D1}"/>
    <dgm:cxn modelId="{B396028A-127A-4DE8-93B1-6A6BB7CC010D}" srcId="{32C1FA00-A000-4D14-8CDB-C2A08C91D599}" destId="{64D457F6-6B77-4A0B-8635-CB62426BF00D}" srcOrd="3" destOrd="0" parTransId="{FBBFB07C-FBBA-4339-B137-C41570CE9CE2}" sibTransId="{23C79D0D-7AD2-4C30-A732-1D20527EA90D}"/>
    <dgm:cxn modelId="{DDBC1835-B0FF-4842-9A93-774B786006FB}" srcId="{723BE025-54FD-4B54-B074-F67A316725F0}" destId="{EE3C1F1A-3AFF-4520-92BB-BBAD77B7DE0C}" srcOrd="0" destOrd="0" parTransId="{8B229B49-5041-4C5B-B2CB-9DDBEEA53995}" sibTransId="{377C79AE-843F-40BC-ADE5-1488D867A97B}"/>
    <dgm:cxn modelId="{6D96F3E6-EEB7-42B3-90A3-9571F0FC5CDA}" type="presOf" srcId="{94D270FA-6E89-4ED4-A68A-3BE38EF91BC0}" destId="{41DA5ACC-1A52-4B32-8DA7-DDD6709225A6}" srcOrd="1" destOrd="0" presId="urn:microsoft.com/office/officeart/2005/8/layout/cycle4"/>
    <dgm:cxn modelId="{A8D90139-2631-4F25-8B23-CEC3BD23F2FC}" srcId="{5AE3DBA3-1026-4BB6-B2A2-F0752BC65134}" destId="{94D270FA-6E89-4ED4-A68A-3BE38EF91BC0}" srcOrd="0" destOrd="0" parTransId="{71470A4F-E490-4108-9AA2-73751B5B3539}" sibTransId="{30FE7EF0-D872-4963-B5ED-F3BD916C275D}"/>
    <dgm:cxn modelId="{796D393C-5733-4562-9D45-A0DE12684F70}" type="presOf" srcId="{5AE3DBA3-1026-4BB6-B2A2-F0752BC65134}" destId="{0BF53F55-3D16-4522-BD21-F4A5A39E9CB1}" srcOrd="0" destOrd="0" presId="urn:microsoft.com/office/officeart/2005/8/layout/cycle4"/>
    <dgm:cxn modelId="{92F10A19-8631-4D67-9FAB-BE1FACFC7197}" type="presOf" srcId="{32C1FA00-A000-4D14-8CDB-C2A08C91D599}" destId="{2787CFEA-EC93-42A3-98F8-5400168B58C6}" srcOrd="0" destOrd="0" presId="urn:microsoft.com/office/officeart/2005/8/layout/cycle4"/>
    <dgm:cxn modelId="{E40D2CB2-CACA-4814-A6B1-AFC7DE0351C5}" type="presOf" srcId="{EE3C1F1A-3AFF-4520-92BB-BBAD77B7DE0C}" destId="{28B849B6-2992-4FF5-9A6C-61FDC50B5B2C}" srcOrd="0" destOrd="0" presId="urn:microsoft.com/office/officeart/2005/8/layout/cycle4"/>
    <dgm:cxn modelId="{039FA5A0-CD6B-4926-A04C-E7DD706C2D23}" type="presParOf" srcId="{2787CFEA-EC93-42A3-98F8-5400168B58C6}" destId="{812AD67C-492F-4168-8084-4F1216E4931B}" srcOrd="0" destOrd="0" presId="urn:microsoft.com/office/officeart/2005/8/layout/cycle4"/>
    <dgm:cxn modelId="{99DA64F9-539A-45F2-B348-3C2FBA98C3A1}" type="presParOf" srcId="{812AD67C-492F-4168-8084-4F1216E4931B}" destId="{2201D49D-14BD-4099-B0D3-AE88506C98D4}" srcOrd="0" destOrd="0" presId="urn:microsoft.com/office/officeart/2005/8/layout/cycle4"/>
    <dgm:cxn modelId="{5E3D9299-87AE-411A-AE37-29AD4ABFAC4B}" type="presParOf" srcId="{2201D49D-14BD-4099-B0D3-AE88506C98D4}" destId="{28B849B6-2992-4FF5-9A6C-61FDC50B5B2C}" srcOrd="0" destOrd="0" presId="urn:microsoft.com/office/officeart/2005/8/layout/cycle4"/>
    <dgm:cxn modelId="{FB098630-6229-4632-9E61-ACA74CA17368}" type="presParOf" srcId="{2201D49D-14BD-4099-B0D3-AE88506C98D4}" destId="{3090F309-BA65-4493-86B5-E420673CBAC1}" srcOrd="1" destOrd="0" presId="urn:microsoft.com/office/officeart/2005/8/layout/cycle4"/>
    <dgm:cxn modelId="{60EC2846-73BE-4F51-A94E-8CCF2CB3D090}" type="presParOf" srcId="{812AD67C-492F-4168-8084-4F1216E4931B}" destId="{6C5B1667-210D-4134-A8EF-0BFA4154D9ED}" srcOrd="1" destOrd="0" presId="urn:microsoft.com/office/officeart/2005/8/layout/cycle4"/>
    <dgm:cxn modelId="{74E4FF94-AD26-444F-B229-A9BE4F59E70F}" type="presParOf" srcId="{6C5B1667-210D-4134-A8EF-0BFA4154D9ED}" destId="{BBE0F72F-9948-40B8-8C08-CE6DB023B26F}" srcOrd="0" destOrd="0" presId="urn:microsoft.com/office/officeart/2005/8/layout/cycle4"/>
    <dgm:cxn modelId="{241B6284-08E0-4134-A1A5-18F54A0E6AE1}" type="presParOf" srcId="{6C5B1667-210D-4134-A8EF-0BFA4154D9ED}" destId="{41DA5ACC-1A52-4B32-8DA7-DDD6709225A6}" srcOrd="1" destOrd="0" presId="urn:microsoft.com/office/officeart/2005/8/layout/cycle4"/>
    <dgm:cxn modelId="{2EB351C2-E23E-4202-BEAA-F60D3E305EBF}" type="presParOf" srcId="{812AD67C-492F-4168-8084-4F1216E4931B}" destId="{9553DDBD-772C-4A14-AB9B-917CF16878E5}" srcOrd="2" destOrd="0" presId="urn:microsoft.com/office/officeart/2005/8/layout/cycle4"/>
    <dgm:cxn modelId="{3A7417EF-E769-44D8-AFED-96AAB5D82301}" type="presParOf" srcId="{9553DDBD-772C-4A14-AB9B-917CF16878E5}" destId="{ED5F63D8-6852-4414-BE28-C3BAF10932DF}" srcOrd="0" destOrd="0" presId="urn:microsoft.com/office/officeart/2005/8/layout/cycle4"/>
    <dgm:cxn modelId="{86C0090D-39E0-4DDF-845E-CA25CD1A2B25}" type="presParOf" srcId="{9553DDBD-772C-4A14-AB9B-917CF16878E5}" destId="{8DBE3805-3FD5-469F-9BD6-D91C4D5CB997}" srcOrd="1" destOrd="0" presId="urn:microsoft.com/office/officeart/2005/8/layout/cycle4"/>
    <dgm:cxn modelId="{2A1398A5-74F9-40EE-A498-9D6F4F5C1992}" type="presParOf" srcId="{812AD67C-492F-4168-8084-4F1216E4931B}" destId="{8663BB3B-BD1E-42BE-A715-E3E4679845BF}" srcOrd="3" destOrd="0" presId="urn:microsoft.com/office/officeart/2005/8/layout/cycle4"/>
    <dgm:cxn modelId="{2D9104F8-808D-4C96-B8CC-DB2A6D629805}" type="presParOf" srcId="{8663BB3B-BD1E-42BE-A715-E3E4679845BF}" destId="{E953C083-D6F9-40FA-83C3-C0CDA52EC8FD}" srcOrd="0" destOrd="0" presId="urn:microsoft.com/office/officeart/2005/8/layout/cycle4"/>
    <dgm:cxn modelId="{710D93DB-E8B5-4107-8A69-3F6E609B7EEC}" type="presParOf" srcId="{8663BB3B-BD1E-42BE-A715-E3E4679845BF}" destId="{4FD05D76-8606-484E-AD84-ED1B9CC69AE5}" srcOrd="1" destOrd="0" presId="urn:microsoft.com/office/officeart/2005/8/layout/cycle4"/>
    <dgm:cxn modelId="{905544A3-49F1-45F6-B7B7-96FB1CE44A56}" type="presParOf" srcId="{812AD67C-492F-4168-8084-4F1216E4931B}" destId="{25A85039-E242-46BC-A373-ECB1EC2CDBD7}" srcOrd="4" destOrd="0" presId="urn:microsoft.com/office/officeart/2005/8/layout/cycle4"/>
    <dgm:cxn modelId="{F4FD90C5-B2A0-420B-B6BE-3F9270A4553C}" type="presParOf" srcId="{2787CFEA-EC93-42A3-98F8-5400168B58C6}" destId="{5052D42D-F50A-4164-BED0-3DC983ECB503}" srcOrd="1" destOrd="0" presId="urn:microsoft.com/office/officeart/2005/8/layout/cycle4"/>
    <dgm:cxn modelId="{3F24F2E6-64F4-4BE9-AB96-EAB1717EF9B0}" type="presParOf" srcId="{5052D42D-F50A-4164-BED0-3DC983ECB503}" destId="{DEBBF394-812B-4ACE-9DA2-5B5CA0291C09}" srcOrd="0" destOrd="0" presId="urn:microsoft.com/office/officeart/2005/8/layout/cycle4"/>
    <dgm:cxn modelId="{7028D7BB-6BDB-4088-9F42-3613FC189286}" type="presParOf" srcId="{5052D42D-F50A-4164-BED0-3DC983ECB503}" destId="{0BF53F55-3D16-4522-BD21-F4A5A39E9CB1}" srcOrd="1" destOrd="0" presId="urn:microsoft.com/office/officeart/2005/8/layout/cycle4"/>
    <dgm:cxn modelId="{E0FB7732-B030-455A-B869-B07F46F99DCE}" type="presParOf" srcId="{5052D42D-F50A-4164-BED0-3DC983ECB503}" destId="{022FDBDE-22CD-440E-9E88-11018683C225}" srcOrd="2" destOrd="0" presId="urn:microsoft.com/office/officeart/2005/8/layout/cycle4"/>
    <dgm:cxn modelId="{02353DED-E0CD-4F33-A3E3-CE7D3A96E426}" type="presParOf" srcId="{5052D42D-F50A-4164-BED0-3DC983ECB503}" destId="{19C602AE-5317-4944-B36A-7922D663F484}" srcOrd="3" destOrd="0" presId="urn:microsoft.com/office/officeart/2005/8/layout/cycle4"/>
    <dgm:cxn modelId="{A7B4A2C5-9656-4201-A49C-3416EE2605A9}" type="presParOf" srcId="{5052D42D-F50A-4164-BED0-3DC983ECB503}" destId="{48CC5712-8C5A-43CC-990C-A57931B808CE}" srcOrd="4" destOrd="0" presId="urn:microsoft.com/office/officeart/2005/8/layout/cycle4"/>
    <dgm:cxn modelId="{CAFDF37C-A850-4ABD-803B-BA0F7B178988}" type="presParOf" srcId="{2787CFEA-EC93-42A3-98F8-5400168B58C6}" destId="{9E7E4F5E-FC36-479A-82F1-CBCAAC1D2AA5}" srcOrd="2" destOrd="0" presId="urn:microsoft.com/office/officeart/2005/8/layout/cycle4"/>
    <dgm:cxn modelId="{198F6F72-8EAE-4D02-9F08-E988ED88D874}" type="presParOf" srcId="{2787CFEA-EC93-42A3-98F8-5400168B58C6}" destId="{0B4ACFA3-0F4F-436B-9FD1-00B16BD7864A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AEC014-32A3-4F59-9C1A-069E4971A710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08DD1E5-1BD6-4595-A649-DCD4ABDE54CE}">
      <dgm:prSet phldrT="[Texto]" custT="1"/>
      <dgm:spPr/>
      <dgm:t>
        <a:bodyPr/>
        <a:lstStyle/>
        <a:p>
          <a:r>
            <a:rPr lang="es-ES" sz="4000" dirty="0" smtClean="0"/>
            <a:t>2014</a:t>
          </a:r>
          <a:endParaRPr lang="es-ES" sz="4000" dirty="0"/>
        </a:p>
      </dgm:t>
    </dgm:pt>
    <dgm:pt modelId="{1803CF2D-2EF9-40EB-A7C7-E2C57868D368}" type="parTrans" cxnId="{0FF38249-23DE-4066-A8ED-3532C7E554CB}">
      <dgm:prSet/>
      <dgm:spPr/>
      <dgm:t>
        <a:bodyPr/>
        <a:lstStyle/>
        <a:p>
          <a:endParaRPr lang="es-ES"/>
        </a:p>
      </dgm:t>
    </dgm:pt>
    <dgm:pt modelId="{3CF5F4B0-FA38-4319-9B60-EA1E422A6A7C}" type="sibTrans" cxnId="{0FF38249-23DE-4066-A8ED-3532C7E554CB}">
      <dgm:prSet/>
      <dgm:spPr/>
      <dgm:t>
        <a:bodyPr/>
        <a:lstStyle/>
        <a:p>
          <a:endParaRPr lang="es-ES"/>
        </a:p>
      </dgm:t>
    </dgm:pt>
    <dgm:pt modelId="{E0A91C96-4214-4C42-91D4-794FE4962B01}">
      <dgm:prSet phldrT="[Texto]" custT="1"/>
      <dgm:spPr/>
      <dgm:t>
        <a:bodyPr/>
        <a:lstStyle/>
        <a:p>
          <a:r>
            <a:rPr lang="es-ES" sz="1600" dirty="0" smtClean="0"/>
            <a:t>59% </a:t>
          </a:r>
          <a:r>
            <a:rPr lang="es-ES" sz="1600" dirty="0" err="1" smtClean="0"/>
            <a:t>women</a:t>
          </a:r>
          <a:r>
            <a:rPr lang="es-ES" sz="1600" dirty="0" smtClean="0"/>
            <a:t> – 41% </a:t>
          </a:r>
          <a:r>
            <a:rPr lang="es-ES" sz="1600" dirty="0" err="1" smtClean="0"/>
            <a:t>men</a:t>
          </a:r>
          <a:endParaRPr lang="es-ES" sz="1600" dirty="0"/>
        </a:p>
      </dgm:t>
    </dgm:pt>
    <dgm:pt modelId="{102AF002-34AF-4E9E-8F8D-21A2CFF41BAF}" type="parTrans" cxnId="{14A68F12-67BF-46AB-8E40-FDE85DFF4457}">
      <dgm:prSet/>
      <dgm:spPr/>
      <dgm:t>
        <a:bodyPr/>
        <a:lstStyle/>
        <a:p>
          <a:endParaRPr lang="es-ES"/>
        </a:p>
      </dgm:t>
    </dgm:pt>
    <dgm:pt modelId="{24175970-3CE4-4341-AB15-6A4E06E5A5E1}" type="sibTrans" cxnId="{14A68F12-67BF-46AB-8E40-FDE85DFF4457}">
      <dgm:prSet/>
      <dgm:spPr/>
      <dgm:t>
        <a:bodyPr/>
        <a:lstStyle/>
        <a:p>
          <a:endParaRPr lang="es-ES"/>
        </a:p>
      </dgm:t>
    </dgm:pt>
    <dgm:pt modelId="{5762DBEE-B005-470A-BDC2-76DE5B2FFA9A}">
      <dgm:prSet phldrT="[Texto]" custT="1"/>
      <dgm:spPr/>
      <dgm:t>
        <a:bodyPr/>
        <a:lstStyle/>
        <a:p>
          <a:r>
            <a:rPr lang="es-ES" sz="1400" dirty="0" smtClean="0"/>
            <a:t>31% </a:t>
          </a:r>
          <a:r>
            <a:rPr lang="es-ES" sz="1400" dirty="0" err="1" smtClean="0"/>
            <a:t>between</a:t>
          </a:r>
          <a:r>
            <a:rPr lang="es-ES" sz="1400" dirty="0" smtClean="0"/>
            <a:t> 36 and 45 </a:t>
          </a:r>
          <a:r>
            <a:rPr lang="es-ES" sz="1400" dirty="0" err="1" smtClean="0"/>
            <a:t>years</a:t>
          </a:r>
          <a:r>
            <a:rPr lang="es-ES" sz="1400" dirty="0" smtClean="0"/>
            <a:t> </a:t>
          </a:r>
          <a:r>
            <a:rPr lang="es-ES" sz="1400" dirty="0" err="1" smtClean="0"/>
            <a:t>old</a:t>
          </a:r>
          <a:r>
            <a:rPr lang="es-ES" sz="1400" dirty="0" smtClean="0"/>
            <a:t> – 26% </a:t>
          </a:r>
          <a:r>
            <a:rPr lang="es-ES" sz="1400" dirty="0" err="1" smtClean="0"/>
            <a:t>is</a:t>
          </a:r>
          <a:r>
            <a:rPr lang="es-ES" sz="1400" dirty="0" smtClean="0"/>
            <a:t> </a:t>
          </a:r>
          <a:r>
            <a:rPr lang="es-ES" sz="1400" dirty="0" err="1" smtClean="0"/>
            <a:t>between</a:t>
          </a:r>
          <a:r>
            <a:rPr lang="es-ES" sz="1400" dirty="0" smtClean="0"/>
            <a:t> 25 and 35 </a:t>
          </a:r>
          <a:r>
            <a:rPr lang="es-ES" sz="1400" dirty="0" err="1" smtClean="0"/>
            <a:t>years</a:t>
          </a:r>
          <a:r>
            <a:rPr lang="es-ES" sz="1400" dirty="0" smtClean="0"/>
            <a:t> </a:t>
          </a:r>
          <a:r>
            <a:rPr lang="es-ES" sz="1400" dirty="0" err="1" smtClean="0"/>
            <a:t>old</a:t>
          </a:r>
          <a:endParaRPr lang="es-ES" sz="1400" dirty="0"/>
        </a:p>
      </dgm:t>
    </dgm:pt>
    <dgm:pt modelId="{BF56C9B5-3323-40E6-BE5D-2ED72317FBD8}" type="parTrans" cxnId="{8FDF05D5-59A1-44B7-97FC-E091FABE9097}">
      <dgm:prSet/>
      <dgm:spPr/>
      <dgm:t>
        <a:bodyPr/>
        <a:lstStyle/>
        <a:p>
          <a:endParaRPr lang="es-ES"/>
        </a:p>
      </dgm:t>
    </dgm:pt>
    <dgm:pt modelId="{3E1DADB9-1BC5-4CC7-BC72-BBE1008CDB62}" type="sibTrans" cxnId="{8FDF05D5-59A1-44B7-97FC-E091FABE9097}">
      <dgm:prSet/>
      <dgm:spPr/>
      <dgm:t>
        <a:bodyPr/>
        <a:lstStyle/>
        <a:p>
          <a:endParaRPr lang="es-ES"/>
        </a:p>
      </dgm:t>
    </dgm:pt>
    <dgm:pt modelId="{6F315B01-F63B-408A-913F-20444C29B41D}">
      <dgm:prSet phldrT="[Texto]" custT="1"/>
      <dgm:spPr/>
      <dgm:t>
        <a:bodyPr/>
        <a:lstStyle/>
        <a:p>
          <a:r>
            <a:rPr lang="es-ES" sz="4000" dirty="0" smtClean="0"/>
            <a:t>2015</a:t>
          </a:r>
          <a:endParaRPr lang="es-ES" sz="5900" dirty="0"/>
        </a:p>
      </dgm:t>
    </dgm:pt>
    <dgm:pt modelId="{D69E4770-5A9A-44CF-9D2E-BE7545BB2650}" type="parTrans" cxnId="{FE5EAC56-6C13-4DDC-B4DC-05EE6BC2CAC6}">
      <dgm:prSet/>
      <dgm:spPr/>
      <dgm:t>
        <a:bodyPr/>
        <a:lstStyle/>
        <a:p>
          <a:endParaRPr lang="es-ES"/>
        </a:p>
      </dgm:t>
    </dgm:pt>
    <dgm:pt modelId="{66B220E3-17BF-4876-AEDE-1514BD58C201}" type="sibTrans" cxnId="{FE5EAC56-6C13-4DDC-B4DC-05EE6BC2CAC6}">
      <dgm:prSet/>
      <dgm:spPr/>
      <dgm:t>
        <a:bodyPr/>
        <a:lstStyle/>
        <a:p>
          <a:endParaRPr lang="es-ES"/>
        </a:p>
      </dgm:t>
    </dgm:pt>
    <dgm:pt modelId="{0E5F93FD-0DB6-4085-942D-3C9D521E5D26}">
      <dgm:prSet phldrT="[Texto]" custT="1"/>
      <dgm:spPr/>
      <dgm:t>
        <a:bodyPr/>
        <a:lstStyle/>
        <a:p>
          <a:r>
            <a:rPr lang="es-ES" sz="1600" dirty="0" smtClean="0"/>
            <a:t>58% </a:t>
          </a:r>
          <a:r>
            <a:rPr lang="es-ES" sz="1600" dirty="0" err="1" smtClean="0"/>
            <a:t>women</a:t>
          </a:r>
          <a:r>
            <a:rPr lang="es-ES" sz="1600" dirty="0" smtClean="0"/>
            <a:t> – 42% </a:t>
          </a:r>
          <a:r>
            <a:rPr lang="es-ES" sz="1600" dirty="0" err="1" smtClean="0"/>
            <a:t>men</a:t>
          </a:r>
          <a:endParaRPr lang="es-ES" sz="1600" dirty="0"/>
        </a:p>
      </dgm:t>
    </dgm:pt>
    <dgm:pt modelId="{C32416F7-01F8-4401-9200-6BB53CA84D7E}" type="parTrans" cxnId="{A26753C4-EADF-411B-8E9F-10A4CE147854}">
      <dgm:prSet/>
      <dgm:spPr/>
      <dgm:t>
        <a:bodyPr/>
        <a:lstStyle/>
        <a:p>
          <a:endParaRPr lang="es-ES"/>
        </a:p>
      </dgm:t>
    </dgm:pt>
    <dgm:pt modelId="{ACE17854-F4AD-4FE0-987B-74DC55033B51}" type="sibTrans" cxnId="{A26753C4-EADF-411B-8E9F-10A4CE147854}">
      <dgm:prSet/>
      <dgm:spPr/>
      <dgm:t>
        <a:bodyPr/>
        <a:lstStyle/>
        <a:p>
          <a:endParaRPr lang="es-ES"/>
        </a:p>
      </dgm:t>
    </dgm:pt>
    <dgm:pt modelId="{A5A0BBEF-13D6-424F-BFAB-962DF894E15E}">
      <dgm:prSet phldrT="[Texto]" custT="1"/>
      <dgm:spPr/>
      <dgm:t>
        <a:bodyPr/>
        <a:lstStyle/>
        <a:p>
          <a:r>
            <a:rPr lang="es-ES" sz="4000" dirty="0" smtClean="0"/>
            <a:t>2016</a:t>
          </a:r>
          <a:endParaRPr lang="es-ES" sz="5900" dirty="0"/>
        </a:p>
      </dgm:t>
    </dgm:pt>
    <dgm:pt modelId="{D52E5874-F179-436C-97F9-46142B6D2B5A}" type="parTrans" cxnId="{6F049F2D-CFF7-46FE-8EA5-3C6AD37A4457}">
      <dgm:prSet/>
      <dgm:spPr/>
      <dgm:t>
        <a:bodyPr/>
        <a:lstStyle/>
        <a:p>
          <a:endParaRPr lang="es-ES"/>
        </a:p>
      </dgm:t>
    </dgm:pt>
    <dgm:pt modelId="{2B95D6FD-8ED0-4155-89FA-F769A580954A}" type="sibTrans" cxnId="{6F049F2D-CFF7-46FE-8EA5-3C6AD37A4457}">
      <dgm:prSet/>
      <dgm:spPr/>
      <dgm:t>
        <a:bodyPr/>
        <a:lstStyle/>
        <a:p>
          <a:endParaRPr lang="es-ES"/>
        </a:p>
      </dgm:t>
    </dgm:pt>
    <dgm:pt modelId="{43E81EB0-89F6-4DBB-A5CC-0177FA546094}">
      <dgm:prSet phldrT="[Texto]"/>
      <dgm:spPr/>
      <dgm:t>
        <a:bodyPr/>
        <a:lstStyle/>
        <a:p>
          <a:r>
            <a:rPr lang="es-ES" dirty="0" smtClean="0"/>
            <a:t>58% </a:t>
          </a:r>
          <a:r>
            <a:rPr lang="es-ES" dirty="0" err="1" smtClean="0"/>
            <a:t>women</a:t>
          </a:r>
          <a:r>
            <a:rPr lang="es-ES" dirty="0" smtClean="0"/>
            <a:t> – 42% </a:t>
          </a:r>
          <a:r>
            <a:rPr lang="es-ES" dirty="0" err="1" smtClean="0"/>
            <a:t>men</a:t>
          </a:r>
          <a:endParaRPr lang="es-ES" dirty="0"/>
        </a:p>
      </dgm:t>
    </dgm:pt>
    <dgm:pt modelId="{B833F59C-B4F1-4392-AABA-937713252FBC}" type="parTrans" cxnId="{AE334E66-EC02-47DD-867C-AB82557C7A89}">
      <dgm:prSet/>
      <dgm:spPr/>
      <dgm:t>
        <a:bodyPr/>
        <a:lstStyle/>
        <a:p>
          <a:endParaRPr lang="es-ES"/>
        </a:p>
      </dgm:t>
    </dgm:pt>
    <dgm:pt modelId="{4CBC698E-C5CD-4F44-B365-5882C0D5A992}" type="sibTrans" cxnId="{AE334E66-EC02-47DD-867C-AB82557C7A89}">
      <dgm:prSet/>
      <dgm:spPr/>
      <dgm:t>
        <a:bodyPr/>
        <a:lstStyle/>
        <a:p>
          <a:endParaRPr lang="es-ES"/>
        </a:p>
      </dgm:t>
    </dgm:pt>
    <dgm:pt modelId="{DC8668AC-64CE-462A-9B14-6964505F80FA}">
      <dgm:prSet phldrT="[Texto]" custT="1"/>
      <dgm:spPr/>
      <dgm:t>
        <a:bodyPr/>
        <a:lstStyle/>
        <a:p>
          <a:r>
            <a:rPr lang="es-ES" sz="4000" dirty="0" smtClean="0"/>
            <a:t>2017</a:t>
          </a:r>
          <a:endParaRPr lang="es-ES" sz="5900" dirty="0"/>
        </a:p>
      </dgm:t>
    </dgm:pt>
    <dgm:pt modelId="{CE575612-A18B-41DA-9D7A-B56FC89776AF}" type="parTrans" cxnId="{BE89D53B-3D59-4B25-B6FA-C6AAB337A0BC}">
      <dgm:prSet/>
      <dgm:spPr/>
      <dgm:t>
        <a:bodyPr/>
        <a:lstStyle/>
        <a:p>
          <a:endParaRPr lang="es-ES"/>
        </a:p>
      </dgm:t>
    </dgm:pt>
    <dgm:pt modelId="{925F7523-9EAF-449E-82BD-C65D5BC7CAC8}" type="sibTrans" cxnId="{BE89D53B-3D59-4B25-B6FA-C6AAB337A0BC}">
      <dgm:prSet/>
      <dgm:spPr/>
      <dgm:t>
        <a:bodyPr/>
        <a:lstStyle/>
        <a:p>
          <a:endParaRPr lang="es-ES"/>
        </a:p>
      </dgm:t>
    </dgm:pt>
    <dgm:pt modelId="{A5E8200C-E2C0-4DA9-B742-DDB619E35E67}">
      <dgm:prSet phldrT="[Texto]" custT="1"/>
      <dgm:spPr/>
      <dgm:t>
        <a:bodyPr/>
        <a:lstStyle/>
        <a:p>
          <a:r>
            <a:rPr lang="es-ES" sz="1600" dirty="0" smtClean="0"/>
            <a:t>63% </a:t>
          </a:r>
          <a:r>
            <a:rPr lang="es-ES" sz="1600" dirty="0" err="1" smtClean="0"/>
            <a:t>urban</a:t>
          </a:r>
          <a:r>
            <a:rPr lang="es-ES" sz="1600" dirty="0" smtClean="0"/>
            <a:t> </a:t>
          </a:r>
          <a:r>
            <a:rPr lang="es-ES" sz="1600" dirty="0" err="1" smtClean="0"/>
            <a:t>areas</a:t>
          </a:r>
          <a:r>
            <a:rPr lang="es-ES" sz="1600" dirty="0" smtClean="0"/>
            <a:t> – 37% in rural </a:t>
          </a:r>
          <a:r>
            <a:rPr lang="es-ES" sz="1600" dirty="0" err="1" smtClean="0"/>
            <a:t>areas</a:t>
          </a:r>
          <a:endParaRPr lang="es-ES" sz="1600" dirty="0"/>
        </a:p>
      </dgm:t>
    </dgm:pt>
    <dgm:pt modelId="{9CD99CA4-B590-4EFC-B2D1-758EBAD14A38}" type="parTrans" cxnId="{BC626EAD-29B8-463F-A7BA-81319639C5C5}">
      <dgm:prSet/>
      <dgm:spPr/>
      <dgm:t>
        <a:bodyPr/>
        <a:lstStyle/>
        <a:p>
          <a:endParaRPr lang="es-ES"/>
        </a:p>
      </dgm:t>
    </dgm:pt>
    <dgm:pt modelId="{6791C03B-1293-4302-B969-3F9DB81E2591}" type="sibTrans" cxnId="{BC626EAD-29B8-463F-A7BA-81319639C5C5}">
      <dgm:prSet/>
      <dgm:spPr/>
      <dgm:t>
        <a:bodyPr/>
        <a:lstStyle/>
        <a:p>
          <a:endParaRPr lang="es-ES"/>
        </a:p>
      </dgm:t>
    </dgm:pt>
    <dgm:pt modelId="{C2F0425F-B0C4-4ED3-B208-30E9463D90F9}">
      <dgm:prSet phldrT="[Texto]" custT="1"/>
      <dgm:spPr/>
      <dgm:t>
        <a:bodyPr/>
        <a:lstStyle/>
        <a:p>
          <a:r>
            <a:rPr lang="es-ES" sz="1600" dirty="0" smtClean="0"/>
            <a:t>40% </a:t>
          </a:r>
          <a:r>
            <a:rPr lang="es-ES" sz="1600" dirty="0" err="1" smtClean="0"/>
            <a:t>one</a:t>
          </a:r>
          <a:r>
            <a:rPr lang="es-ES" sz="1600" dirty="0" smtClean="0"/>
            <a:t> </a:t>
          </a:r>
          <a:r>
            <a:rPr lang="es-ES" sz="1600" dirty="0" err="1" smtClean="0"/>
            <a:t>member</a:t>
          </a:r>
          <a:r>
            <a:rPr lang="es-ES" sz="1600" dirty="0" smtClean="0"/>
            <a:t> – 60% </a:t>
          </a:r>
          <a:r>
            <a:rPr lang="es-ES" sz="1600" dirty="0" err="1" smtClean="0"/>
            <a:t>family</a:t>
          </a:r>
          <a:r>
            <a:rPr lang="es-ES" sz="1600" dirty="0" smtClean="0"/>
            <a:t> </a:t>
          </a:r>
          <a:r>
            <a:rPr lang="es-ES" sz="1600" dirty="0" err="1" smtClean="0"/>
            <a:t>burdens</a:t>
          </a:r>
          <a:endParaRPr lang="es-ES" sz="1600" dirty="0"/>
        </a:p>
      </dgm:t>
    </dgm:pt>
    <dgm:pt modelId="{826D3BB3-0AB2-4B2D-A6AD-B9C2D07797BE}" type="parTrans" cxnId="{656781A3-D390-4DD2-B77D-A274580EF800}">
      <dgm:prSet/>
      <dgm:spPr/>
      <dgm:t>
        <a:bodyPr/>
        <a:lstStyle/>
        <a:p>
          <a:endParaRPr lang="es-ES"/>
        </a:p>
      </dgm:t>
    </dgm:pt>
    <dgm:pt modelId="{B2A6D7F0-8451-40E0-A366-67C010257BFE}" type="sibTrans" cxnId="{656781A3-D390-4DD2-B77D-A274580EF800}">
      <dgm:prSet/>
      <dgm:spPr/>
      <dgm:t>
        <a:bodyPr/>
        <a:lstStyle/>
        <a:p>
          <a:endParaRPr lang="es-ES"/>
        </a:p>
      </dgm:t>
    </dgm:pt>
    <dgm:pt modelId="{05EBE673-BC14-42D7-B32C-3391A277AEB4}">
      <dgm:prSet phldrT="[Texto]" custT="1"/>
      <dgm:spPr/>
      <dgm:t>
        <a:bodyPr/>
        <a:lstStyle/>
        <a:p>
          <a:r>
            <a:rPr lang="es-ES" sz="1400" dirty="0" smtClean="0"/>
            <a:t>30% </a:t>
          </a:r>
          <a:r>
            <a:rPr lang="es-ES" sz="1400" dirty="0" err="1" smtClean="0"/>
            <a:t>between</a:t>
          </a:r>
          <a:r>
            <a:rPr lang="es-ES" sz="1400" dirty="0" smtClean="0"/>
            <a:t> 36 and 45 </a:t>
          </a:r>
          <a:r>
            <a:rPr lang="es-ES" sz="1400" dirty="0" err="1" smtClean="0"/>
            <a:t>years</a:t>
          </a:r>
          <a:r>
            <a:rPr lang="es-ES" sz="1400" dirty="0" smtClean="0"/>
            <a:t> </a:t>
          </a:r>
          <a:r>
            <a:rPr lang="es-ES" sz="1400" dirty="0" err="1" smtClean="0"/>
            <a:t>old</a:t>
          </a:r>
          <a:r>
            <a:rPr lang="es-ES" sz="1400" dirty="0" smtClean="0"/>
            <a:t> – 20% </a:t>
          </a:r>
          <a:r>
            <a:rPr lang="es-ES" sz="1400" dirty="0" err="1" smtClean="0"/>
            <a:t>is</a:t>
          </a:r>
          <a:r>
            <a:rPr lang="es-ES" sz="1400" dirty="0" smtClean="0"/>
            <a:t> </a:t>
          </a:r>
          <a:r>
            <a:rPr lang="es-ES" sz="1400" dirty="0" err="1" smtClean="0"/>
            <a:t>between</a:t>
          </a:r>
          <a:r>
            <a:rPr lang="es-ES" sz="1400" dirty="0" smtClean="0"/>
            <a:t> 25 and 35 </a:t>
          </a:r>
          <a:r>
            <a:rPr lang="es-ES" sz="1400" dirty="0" err="1" smtClean="0"/>
            <a:t>years</a:t>
          </a:r>
          <a:r>
            <a:rPr lang="es-ES" sz="1400" dirty="0" smtClean="0"/>
            <a:t> </a:t>
          </a:r>
          <a:r>
            <a:rPr lang="es-ES" sz="1400" dirty="0" err="1" smtClean="0"/>
            <a:t>old</a:t>
          </a:r>
          <a:endParaRPr lang="es-ES" sz="1400" dirty="0"/>
        </a:p>
      </dgm:t>
    </dgm:pt>
    <dgm:pt modelId="{5222AE45-537A-4A9C-A2B3-F09F3E4DF299}" type="parTrans" cxnId="{C58A88C7-3883-4D01-BD8E-C52BCDBDBD4C}">
      <dgm:prSet/>
      <dgm:spPr/>
      <dgm:t>
        <a:bodyPr/>
        <a:lstStyle/>
        <a:p>
          <a:endParaRPr lang="es-ES"/>
        </a:p>
      </dgm:t>
    </dgm:pt>
    <dgm:pt modelId="{9F438E58-C758-4652-99F5-7ACE2C194046}" type="sibTrans" cxnId="{C58A88C7-3883-4D01-BD8E-C52BCDBDBD4C}">
      <dgm:prSet/>
      <dgm:spPr/>
      <dgm:t>
        <a:bodyPr/>
        <a:lstStyle/>
        <a:p>
          <a:endParaRPr lang="es-ES"/>
        </a:p>
      </dgm:t>
    </dgm:pt>
    <dgm:pt modelId="{8D897A81-D670-417C-83C3-BEA54434D5FF}">
      <dgm:prSet phldrT="[Texto]" custT="1"/>
      <dgm:spPr/>
      <dgm:t>
        <a:bodyPr/>
        <a:lstStyle/>
        <a:p>
          <a:r>
            <a:rPr lang="es-ES" sz="1600" dirty="0" smtClean="0"/>
            <a:t>63% </a:t>
          </a:r>
          <a:r>
            <a:rPr lang="es-ES" sz="1600" dirty="0" err="1" smtClean="0"/>
            <a:t>urban</a:t>
          </a:r>
          <a:r>
            <a:rPr lang="es-ES" sz="1600" dirty="0" smtClean="0"/>
            <a:t> </a:t>
          </a:r>
          <a:r>
            <a:rPr lang="es-ES" sz="1600" dirty="0" err="1" smtClean="0"/>
            <a:t>areas</a:t>
          </a:r>
          <a:r>
            <a:rPr lang="es-ES" sz="1600" dirty="0" smtClean="0"/>
            <a:t> – 37% in rural </a:t>
          </a:r>
          <a:r>
            <a:rPr lang="es-ES" sz="1600" dirty="0" err="1" smtClean="0"/>
            <a:t>areas</a:t>
          </a:r>
          <a:endParaRPr lang="es-ES" sz="1600" dirty="0"/>
        </a:p>
      </dgm:t>
    </dgm:pt>
    <dgm:pt modelId="{1030DDAC-75C1-45AE-AF4B-C59FB6A8734D}" type="parTrans" cxnId="{7A0B82F7-D629-49EE-BA88-825A6F7AF30E}">
      <dgm:prSet/>
      <dgm:spPr/>
      <dgm:t>
        <a:bodyPr/>
        <a:lstStyle/>
        <a:p>
          <a:endParaRPr lang="es-ES"/>
        </a:p>
      </dgm:t>
    </dgm:pt>
    <dgm:pt modelId="{7C0E3C26-2ED3-4C1E-97D3-7D14DBCDD624}" type="sibTrans" cxnId="{7A0B82F7-D629-49EE-BA88-825A6F7AF30E}">
      <dgm:prSet/>
      <dgm:spPr/>
      <dgm:t>
        <a:bodyPr/>
        <a:lstStyle/>
        <a:p>
          <a:endParaRPr lang="es-ES"/>
        </a:p>
      </dgm:t>
    </dgm:pt>
    <dgm:pt modelId="{C10D406F-E41B-42A1-9DAD-1BD5B279519B}">
      <dgm:prSet phldrT="[Texto]" custT="1"/>
      <dgm:spPr/>
      <dgm:t>
        <a:bodyPr/>
        <a:lstStyle/>
        <a:p>
          <a:r>
            <a:rPr lang="es-ES" sz="1600" dirty="0" smtClean="0"/>
            <a:t>40% </a:t>
          </a:r>
          <a:r>
            <a:rPr lang="es-ES" sz="1600" dirty="0" err="1" smtClean="0"/>
            <a:t>one</a:t>
          </a:r>
          <a:r>
            <a:rPr lang="es-ES" sz="1600" dirty="0" smtClean="0"/>
            <a:t> </a:t>
          </a:r>
          <a:r>
            <a:rPr lang="es-ES" sz="1600" dirty="0" err="1" smtClean="0"/>
            <a:t>member</a:t>
          </a:r>
          <a:r>
            <a:rPr lang="es-ES" sz="1600" dirty="0" smtClean="0"/>
            <a:t> – 60% </a:t>
          </a:r>
          <a:r>
            <a:rPr lang="es-ES" sz="1600" dirty="0" err="1" smtClean="0"/>
            <a:t>family</a:t>
          </a:r>
          <a:r>
            <a:rPr lang="es-ES" sz="1600" dirty="0" smtClean="0"/>
            <a:t> </a:t>
          </a:r>
          <a:r>
            <a:rPr lang="es-ES" sz="1600" dirty="0" err="1" smtClean="0"/>
            <a:t>burdens</a:t>
          </a:r>
          <a:endParaRPr lang="es-ES" sz="1600" dirty="0"/>
        </a:p>
      </dgm:t>
    </dgm:pt>
    <dgm:pt modelId="{872DEF5B-805C-4AAE-BB2D-A32365B84891}" type="parTrans" cxnId="{70C33919-518F-4F5A-B4FA-AD0C6D894797}">
      <dgm:prSet/>
      <dgm:spPr/>
      <dgm:t>
        <a:bodyPr/>
        <a:lstStyle/>
        <a:p>
          <a:endParaRPr lang="es-ES"/>
        </a:p>
      </dgm:t>
    </dgm:pt>
    <dgm:pt modelId="{A67B5B62-AF44-45BE-AF34-ECD9924658C3}" type="sibTrans" cxnId="{70C33919-518F-4F5A-B4FA-AD0C6D894797}">
      <dgm:prSet/>
      <dgm:spPr/>
      <dgm:t>
        <a:bodyPr/>
        <a:lstStyle/>
        <a:p>
          <a:endParaRPr lang="es-ES"/>
        </a:p>
      </dgm:t>
    </dgm:pt>
    <dgm:pt modelId="{36C69716-66FE-46CB-99B4-67C6C1A67F3B}">
      <dgm:prSet phldrT="[Texto]"/>
      <dgm:spPr/>
      <dgm:t>
        <a:bodyPr/>
        <a:lstStyle/>
        <a:p>
          <a:r>
            <a:rPr lang="es-ES" dirty="0" smtClean="0"/>
            <a:t>63% </a:t>
          </a:r>
          <a:r>
            <a:rPr lang="es-ES" dirty="0" err="1" smtClean="0"/>
            <a:t>urban</a:t>
          </a:r>
          <a:r>
            <a:rPr lang="es-ES" dirty="0" smtClean="0"/>
            <a:t> </a:t>
          </a:r>
          <a:r>
            <a:rPr lang="es-ES" dirty="0" err="1" smtClean="0"/>
            <a:t>areas</a:t>
          </a:r>
          <a:r>
            <a:rPr lang="es-ES" dirty="0" smtClean="0"/>
            <a:t> – 37% in rural </a:t>
          </a:r>
          <a:r>
            <a:rPr lang="es-ES" dirty="0" err="1" smtClean="0"/>
            <a:t>areas</a:t>
          </a:r>
          <a:endParaRPr lang="es-ES" dirty="0"/>
        </a:p>
      </dgm:t>
    </dgm:pt>
    <dgm:pt modelId="{EACE7639-BBAB-43DF-A5FD-438F32F78C56}" type="parTrans" cxnId="{2E7F7FC2-4A1E-4172-984A-780A530E96D0}">
      <dgm:prSet/>
      <dgm:spPr/>
      <dgm:t>
        <a:bodyPr/>
        <a:lstStyle/>
        <a:p>
          <a:endParaRPr lang="es-ES"/>
        </a:p>
      </dgm:t>
    </dgm:pt>
    <dgm:pt modelId="{662B91A9-E968-4ECC-8830-D3D122C3EF97}" type="sibTrans" cxnId="{2E7F7FC2-4A1E-4172-984A-780A530E96D0}">
      <dgm:prSet/>
      <dgm:spPr/>
      <dgm:t>
        <a:bodyPr/>
        <a:lstStyle/>
        <a:p>
          <a:endParaRPr lang="es-ES"/>
        </a:p>
      </dgm:t>
    </dgm:pt>
    <dgm:pt modelId="{83A847F0-9BCB-44D7-9781-2CF17B873BBF}">
      <dgm:prSet phldrT="[Texto]"/>
      <dgm:spPr/>
      <dgm:t>
        <a:bodyPr/>
        <a:lstStyle/>
        <a:p>
          <a:r>
            <a:rPr lang="es-ES" dirty="0" smtClean="0"/>
            <a:t>41% </a:t>
          </a:r>
          <a:r>
            <a:rPr lang="es-ES" dirty="0" err="1" smtClean="0"/>
            <a:t>one</a:t>
          </a:r>
          <a:r>
            <a:rPr lang="es-ES" dirty="0" smtClean="0"/>
            <a:t> </a:t>
          </a:r>
          <a:r>
            <a:rPr lang="es-ES" dirty="0" err="1" smtClean="0"/>
            <a:t>member</a:t>
          </a:r>
          <a:r>
            <a:rPr lang="es-ES" dirty="0" smtClean="0"/>
            <a:t> – 59% </a:t>
          </a:r>
          <a:r>
            <a:rPr lang="es-ES" dirty="0" err="1" smtClean="0"/>
            <a:t>family</a:t>
          </a:r>
          <a:r>
            <a:rPr lang="es-ES" dirty="0" smtClean="0"/>
            <a:t> </a:t>
          </a:r>
          <a:r>
            <a:rPr lang="es-ES" dirty="0" err="1" smtClean="0"/>
            <a:t>burdens</a:t>
          </a:r>
          <a:endParaRPr lang="es-ES" dirty="0"/>
        </a:p>
      </dgm:t>
    </dgm:pt>
    <dgm:pt modelId="{71F19369-6A2A-415D-B724-50F1CAD20E8A}" type="parTrans" cxnId="{058BB635-BF28-4CF4-BDC4-EBA499799BF8}">
      <dgm:prSet/>
      <dgm:spPr/>
      <dgm:t>
        <a:bodyPr/>
        <a:lstStyle/>
        <a:p>
          <a:endParaRPr lang="es-ES"/>
        </a:p>
      </dgm:t>
    </dgm:pt>
    <dgm:pt modelId="{8B30D8E3-E529-4E14-975F-6515E1090966}" type="sibTrans" cxnId="{058BB635-BF28-4CF4-BDC4-EBA499799BF8}">
      <dgm:prSet/>
      <dgm:spPr/>
      <dgm:t>
        <a:bodyPr/>
        <a:lstStyle/>
        <a:p>
          <a:endParaRPr lang="es-ES"/>
        </a:p>
      </dgm:t>
    </dgm:pt>
    <dgm:pt modelId="{0636C4BD-2FA5-47D7-B7F6-6EF4E39908A7}">
      <dgm:prSet phldrT="[Texto]"/>
      <dgm:spPr/>
      <dgm:t>
        <a:bodyPr/>
        <a:lstStyle/>
        <a:p>
          <a:r>
            <a:rPr lang="es-ES" dirty="0" smtClean="0"/>
            <a:t>12% </a:t>
          </a:r>
          <a:r>
            <a:rPr lang="es-ES" dirty="0" err="1" smtClean="0"/>
            <a:t>foreigners</a:t>
          </a:r>
          <a:endParaRPr lang="es-ES" dirty="0"/>
        </a:p>
      </dgm:t>
    </dgm:pt>
    <dgm:pt modelId="{A1024C64-B66B-47E2-BB68-DF0B5CD98721}" type="parTrans" cxnId="{1279CD70-51D9-4A11-8EAD-B5F29A5D15DE}">
      <dgm:prSet/>
      <dgm:spPr/>
      <dgm:t>
        <a:bodyPr/>
        <a:lstStyle/>
        <a:p>
          <a:endParaRPr lang="es-ES"/>
        </a:p>
      </dgm:t>
    </dgm:pt>
    <dgm:pt modelId="{210F1865-C1B6-4C95-A58C-7B55F4C951A0}" type="sibTrans" cxnId="{1279CD70-51D9-4A11-8EAD-B5F29A5D15DE}">
      <dgm:prSet/>
      <dgm:spPr/>
      <dgm:t>
        <a:bodyPr/>
        <a:lstStyle/>
        <a:p>
          <a:endParaRPr lang="es-ES"/>
        </a:p>
      </dgm:t>
    </dgm:pt>
    <dgm:pt modelId="{A5A6516B-205F-4964-AF1A-C45C9D4B3845}">
      <dgm:prSet phldrT="[Texto]" custT="1"/>
      <dgm:spPr/>
      <dgm:t>
        <a:bodyPr/>
        <a:lstStyle/>
        <a:p>
          <a:r>
            <a:rPr lang="es-ES" sz="1600" dirty="0" smtClean="0"/>
            <a:t>58% </a:t>
          </a:r>
          <a:r>
            <a:rPr lang="es-ES" sz="1600" dirty="0" err="1" smtClean="0"/>
            <a:t>women</a:t>
          </a:r>
          <a:r>
            <a:rPr lang="es-ES" sz="1600" dirty="0" smtClean="0"/>
            <a:t> – 42% </a:t>
          </a:r>
          <a:r>
            <a:rPr lang="es-ES" sz="1600" dirty="0" err="1" smtClean="0"/>
            <a:t>men</a:t>
          </a:r>
          <a:endParaRPr lang="es-ES" sz="1600" dirty="0"/>
        </a:p>
      </dgm:t>
    </dgm:pt>
    <dgm:pt modelId="{D8917387-5C2E-4274-AA09-AC687AA38B60}" type="parTrans" cxnId="{AE0A2004-1C98-4A9E-A74D-E1188D8E94A3}">
      <dgm:prSet/>
      <dgm:spPr/>
      <dgm:t>
        <a:bodyPr/>
        <a:lstStyle/>
        <a:p>
          <a:endParaRPr lang="es-ES"/>
        </a:p>
      </dgm:t>
    </dgm:pt>
    <dgm:pt modelId="{D9430952-D214-40A1-A591-C5F8B3B89E20}" type="sibTrans" cxnId="{AE0A2004-1C98-4A9E-A74D-E1188D8E94A3}">
      <dgm:prSet/>
      <dgm:spPr/>
      <dgm:t>
        <a:bodyPr/>
        <a:lstStyle/>
        <a:p>
          <a:endParaRPr lang="es-ES"/>
        </a:p>
      </dgm:t>
    </dgm:pt>
    <dgm:pt modelId="{FA3F5490-25A2-42E3-941F-89107A2E8B6F}">
      <dgm:prSet phldrT="[Texto]"/>
      <dgm:spPr/>
      <dgm:t>
        <a:bodyPr/>
        <a:lstStyle/>
        <a:p>
          <a:r>
            <a:rPr lang="es-ES" dirty="0" smtClean="0"/>
            <a:t>63% </a:t>
          </a:r>
          <a:r>
            <a:rPr lang="es-ES" dirty="0" err="1" smtClean="0"/>
            <a:t>urban</a:t>
          </a:r>
          <a:r>
            <a:rPr lang="es-ES" dirty="0" smtClean="0"/>
            <a:t> </a:t>
          </a:r>
          <a:r>
            <a:rPr lang="es-ES" dirty="0" err="1" smtClean="0"/>
            <a:t>areas</a:t>
          </a:r>
          <a:r>
            <a:rPr lang="es-ES" dirty="0" smtClean="0"/>
            <a:t> – 37% in rural </a:t>
          </a:r>
          <a:r>
            <a:rPr lang="es-ES" dirty="0" err="1" smtClean="0"/>
            <a:t>areas</a:t>
          </a:r>
          <a:endParaRPr lang="es-ES" dirty="0"/>
        </a:p>
      </dgm:t>
    </dgm:pt>
    <dgm:pt modelId="{A7142353-22AB-494A-8DAF-FE3D251C5CBB}" type="parTrans" cxnId="{D53891B5-DD6A-4B35-B40F-0964E8BE0192}">
      <dgm:prSet/>
      <dgm:spPr/>
      <dgm:t>
        <a:bodyPr/>
        <a:lstStyle/>
        <a:p>
          <a:endParaRPr lang="es-ES"/>
        </a:p>
      </dgm:t>
    </dgm:pt>
    <dgm:pt modelId="{766A9666-1852-4830-88DC-090B9481F1BA}" type="sibTrans" cxnId="{D53891B5-DD6A-4B35-B40F-0964E8BE0192}">
      <dgm:prSet/>
      <dgm:spPr/>
      <dgm:t>
        <a:bodyPr/>
        <a:lstStyle/>
        <a:p>
          <a:endParaRPr lang="es-ES"/>
        </a:p>
      </dgm:t>
    </dgm:pt>
    <dgm:pt modelId="{ACECA419-453A-4E04-A436-D52B14844510}">
      <dgm:prSet phldrT="[Texto]"/>
      <dgm:spPr/>
      <dgm:t>
        <a:bodyPr/>
        <a:lstStyle/>
        <a:p>
          <a:r>
            <a:rPr lang="es-ES" dirty="0" smtClean="0"/>
            <a:t>42% </a:t>
          </a:r>
          <a:r>
            <a:rPr lang="es-ES" dirty="0" err="1" smtClean="0"/>
            <a:t>one</a:t>
          </a:r>
          <a:r>
            <a:rPr lang="es-ES" dirty="0" smtClean="0"/>
            <a:t> </a:t>
          </a:r>
          <a:r>
            <a:rPr lang="es-ES" dirty="0" err="1" smtClean="0"/>
            <a:t>member</a:t>
          </a:r>
          <a:r>
            <a:rPr lang="es-ES" dirty="0" smtClean="0"/>
            <a:t> – 58% </a:t>
          </a:r>
          <a:r>
            <a:rPr lang="es-ES" dirty="0" err="1" smtClean="0"/>
            <a:t>family</a:t>
          </a:r>
          <a:r>
            <a:rPr lang="es-ES" dirty="0" smtClean="0"/>
            <a:t> </a:t>
          </a:r>
          <a:r>
            <a:rPr lang="es-ES" dirty="0" err="1" smtClean="0"/>
            <a:t>burdens</a:t>
          </a:r>
          <a:endParaRPr lang="es-ES" dirty="0"/>
        </a:p>
      </dgm:t>
    </dgm:pt>
    <dgm:pt modelId="{A1DF513C-2986-465E-B795-EEA679122D5F}" type="parTrans" cxnId="{E3AAB714-6437-44DD-B60D-A21ADFF29A8B}">
      <dgm:prSet/>
      <dgm:spPr/>
      <dgm:t>
        <a:bodyPr/>
        <a:lstStyle/>
        <a:p>
          <a:endParaRPr lang="es-ES"/>
        </a:p>
      </dgm:t>
    </dgm:pt>
    <dgm:pt modelId="{9B4783D0-FFA0-4AFE-9886-D576E9E9C278}" type="sibTrans" cxnId="{E3AAB714-6437-44DD-B60D-A21ADFF29A8B}">
      <dgm:prSet/>
      <dgm:spPr/>
      <dgm:t>
        <a:bodyPr/>
        <a:lstStyle/>
        <a:p>
          <a:endParaRPr lang="es-ES"/>
        </a:p>
      </dgm:t>
    </dgm:pt>
    <dgm:pt modelId="{60E07D45-6762-4C42-BE91-A338162CF10E}">
      <dgm:prSet phldrT="[Texto]"/>
      <dgm:spPr/>
      <dgm:t>
        <a:bodyPr/>
        <a:lstStyle/>
        <a:p>
          <a:r>
            <a:rPr lang="es-ES" dirty="0" smtClean="0"/>
            <a:t>12% </a:t>
          </a:r>
          <a:r>
            <a:rPr lang="es-ES" dirty="0" err="1" smtClean="0"/>
            <a:t>foreigners</a:t>
          </a:r>
          <a:endParaRPr lang="es-ES" dirty="0"/>
        </a:p>
      </dgm:t>
    </dgm:pt>
    <dgm:pt modelId="{641278B6-8E3D-40A3-9F5D-D5C165EC88A3}" type="parTrans" cxnId="{FAA25D42-9177-4D1F-A716-AE35A995AA69}">
      <dgm:prSet/>
      <dgm:spPr/>
      <dgm:t>
        <a:bodyPr/>
        <a:lstStyle/>
        <a:p>
          <a:endParaRPr lang="es-ES"/>
        </a:p>
      </dgm:t>
    </dgm:pt>
    <dgm:pt modelId="{87BD32F4-9CDF-4D39-98A9-8B8EC72C0242}" type="sibTrans" cxnId="{FAA25D42-9177-4D1F-A716-AE35A995AA69}">
      <dgm:prSet/>
      <dgm:spPr/>
      <dgm:t>
        <a:bodyPr/>
        <a:lstStyle/>
        <a:p>
          <a:endParaRPr lang="es-ES"/>
        </a:p>
      </dgm:t>
    </dgm:pt>
    <dgm:pt modelId="{9D732B77-28C3-4136-B1CA-3DBCD870A87D}" type="pres">
      <dgm:prSet presAssocID="{48AEC014-32A3-4F59-9C1A-069E4971A710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BE1E59B-F9F9-4A2D-A6DF-2E3017E6EA08}" type="pres">
      <dgm:prSet presAssocID="{B08DD1E5-1BD6-4595-A649-DCD4ABDE54CE}" presName="compNode" presStyleCnt="0"/>
      <dgm:spPr/>
    </dgm:pt>
    <dgm:pt modelId="{23436CD0-3DEF-4B63-860D-A27DBC4D2927}" type="pres">
      <dgm:prSet presAssocID="{B08DD1E5-1BD6-4595-A649-DCD4ABDE54CE}" presName="aNode" presStyleLbl="bgShp" presStyleIdx="0" presStyleCnt="4"/>
      <dgm:spPr/>
      <dgm:t>
        <a:bodyPr/>
        <a:lstStyle/>
        <a:p>
          <a:endParaRPr lang="es-ES"/>
        </a:p>
      </dgm:t>
    </dgm:pt>
    <dgm:pt modelId="{C52485A4-E762-4744-9D5D-1C218443FCE4}" type="pres">
      <dgm:prSet presAssocID="{B08DD1E5-1BD6-4595-A649-DCD4ABDE54CE}" presName="textNode" presStyleLbl="bgShp" presStyleIdx="0" presStyleCnt="4"/>
      <dgm:spPr/>
      <dgm:t>
        <a:bodyPr/>
        <a:lstStyle/>
        <a:p>
          <a:endParaRPr lang="es-ES"/>
        </a:p>
      </dgm:t>
    </dgm:pt>
    <dgm:pt modelId="{8AEACD00-EFE1-4E37-9563-11559C92B3BA}" type="pres">
      <dgm:prSet presAssocID="{B08DD1E5-1BD6-4595-A649-DCD4ABDE54CE}" presName="compChildNode" presStyleCnt="0"/>
      <dgm:spPr/>
    </dgm:pt>
    <dgm:pt modelId="{E3C598DF-E154-4118-9C2E-F601799E59F8}" type="pres">
      <dgm:prSet presAssocID="{B08DD1E5-1BD6-4595-A649-DCD4ABDE54CE}" presName="theInnerList" presStyleCnt="0"/>
      <dgm:spPr/>
    </dgm:pt>
    <dgm:pt modelId="{C038DC95-8AA5-4037-A761-D8D9C9FA557C}" type="pres">
      <dgm:prSet presAssocID="{E0A91C96-4214-4C42-91D4-794FE4962B01}" presName="childNode" presStyleLbl="node1" presStyleIdx="0" presStyleCnt="1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13A31D9-F856-451F-A05E-D8C8C71EFC62}" type="pres">
      <dgm:prSet presAssocID="{E0A91C96-4214-4C42-91D4-794FE4962B01}" presName="aSpace2" presStyleCnt="0"/>
      <dgm:spPr/>
    </dgm:pt>
    <dgm:pt modelId="{0EE0E039-3E39-403E-BC7E-153C7CCFA848}" type="pres">
      <dgm:prSet presAssocID="{5762DBEE-B005-470A-BDC2-76DE5B2FFA9A}" presName="childNode" presStyleLbl="node1" presStyleIdx="1" presStyleCnt="16" custScaleX="119550" custScaleY="1093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8F1737D-4ABB-48D6-909A-C7F7B3AD969A}" type="pres">
      <dgm:prSet presAssocID="{5762DBEE-B005-470A-BDC2-76DE5B2FFA9A}" presName="aSpace2" presStyleCnt="0"/>
      <dgm:spPr/>
    </dgm:pt>
    <dgm:pt modelId="{4357A4F9-6FEC-4B47-B5D8-1195EE927D74}" type="pres">
      <dgm:prSet presAssocID="{A5E8200C-E2C0-4DA9-B742-DDB619E35E67}" presName="childNode" presStyleLbl="node1" presStyleIdx="2" presStyleCnt="1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324D111-5EDC-4687-AAB3-6EA59E388E9C}" type="pres">
      <dgm:prSet presAssocID="{A5E8200C-E2C0-4DA9-B742-DDB619E35E67}" presName="aSpace2" presStyleCnt="0"/>
      <dgm:spPr/>
    </dgm:pt>
    <dgm:pt modelId="{38FDFB9C-B40F-4072-9166-4800A4FFE1F0}" type="pres">
      <dgm:prSet presAssocID="{C2F0425F-B0C4-4ED3-B208-30E9463D90F9}" presName="childNode" presStyleLbl="node1" presStyleIdx="3" presStyleCnt="1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CD5D206-4A40-4F50-AF8F-E343281C9C00}" type="pres">
      <dgm:prSet presAssocID="{B08DD1E5-1BD6-4595-A649-DCD4ABDE54CE}" presName="aSpace" presStyleCnt="0"/>
      <dgm:spPr/>
    </dgm:pt>
    <dgm:pt modelId="{6DDA8081-BDB4-476D-AFA8-2748F8309471}" type="pres">
      <dgm:prSet presAssocID="{6F315B01-F63B-408A-913F-20444C29B41D}" presName="compNode" presStyleCnt="0"/>
      <dgm:spPr/>
    </dgm:pt>
    <dgm:pt modelId="{EB5665F8-E87E-4155-BD80-089D0D49126E}" type="pres">
      <dgm:prSet presAssocID="{6F315B01-F63B-408A-913F-20444C29B41D}" presName="aNode" presStyleLbl="bgShp" presStyleIdx="1" presStyleCnt="4"/>
      <dgm:spPr/>
      <dgm:t>
        <a:bodyPr/>
        <a:lstStyle/>
        <a:p>
          <a:endParaRPr lang="es-ES"/>
        </a:p>
      </dgm:t>
    </dgm:pt>
    <dgm:pt modelId="{4E191CFA-24A0-4FAE-A05B-E82785128344}" type="pres">
      <dgm:prSet presAssocID="{6F315B01-F63B-408A-913F-20444C29B41D}" presName="textNode" presStyleLbl="bgShp" presStyleIdx="1" presStyleCnt="4"/>
      <dgm:spPr/>
      <dgm:t>
        <a:bodyPr/>
        <a:lstStyle/>
        <a:p>
          <a:endParaRPr lang="es-ES"/>
        </a:p>
      </dgm:t>
    </dgm:pt>
    <dgm:pt modelId="{6AED6F27-9376-456D-AA4F-A887D22A28FC}" type="pres">
      <dgm:prSet presAssocID="{6F315B01-F63B-408A-913F-20444C29B41D}" presName="compChildNode" presStyleCnt="0"/>
      <dgm:spPr/>
    </dgm:pt>
    <dgm:pt modelId="{E0EFE0A7-8CDA-4544-8F75-4377DD31EEAC}" type="pres">
      <dgm:prSet presAssocID="{6F315B01-F63B-408A-913F-20444C29B41D}" presName="theInnerList" presStyleCnt="0"/>
      <dgm:spPr/>
    </dgm:pt>
    <dgm:pt modelId="{D713CBC2-7E0D-4CCC-9993-159424FA1CFD}" type="pres">
      <dgm:prSet presAssocID="{0E5F93FD-0DB6-4085-942D-3C9D521E5D26}" presName="childNode" presStyleLbl="node1" presStyleIdx="4" presStyleCnt="1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3CEEDAA-B097-42B7-8791-5743E903E35A}" type="pres">
      <dgm:prSet presAssocID="{0E5F93FD-0DB6-4085-942D-3C9D521E5D26}" presName="aSpace2" presStyleCnt="0"/>
      <dgm:spPr/>
    </dgm:pt>
    <dgm:pt modelId="{CA276729-E2B7-4056-9341-9F802FEB8DD8}" type="pres">
      <dgm:prSet presAssocID="{05EBE673-BC14-42D7-B32C-3391A277AEB4}" presName="childNode" presStyleLbl="node1" presStyleIdx="5" presStyleCnt="16" custScaleX="113737" custScaleY="1093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DF9A421-95DC-46D4-98BC-CD24828E4DDC}" type="pres">
      <dgm:prSet presAssocID="{05EBE673-BC14-42D7-B32C-3391A277AEB4}" presName="aSpace2" presStyleCnt="0"/>
      <dgm:spPr/>
    </dgm:pt>
    <dgm:pt modelId="{39544317-2EEF-420E-9D5C-BC67590B7C43}" type="pres">
      <dgm:prSet presAssocID="{8D897A81-D670-417C-83C3-BEA54434D5FF}" presName="childNode" presStyleLbl="node1" presStyleIdx="6" presStyleCnt="1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1058EBC-1BB9-41E9-9917-90AD094E2E34}" type="pres">
      <dgm:prSet presAssocID="{8D897A81-D670-417C-83C3-BEA54434D5FF}" presName="aSpace2" presStyleCnt="0"/>
      <dgm:spPr/>
    </dgm:pt>
    <dgm:pt modelId="{FD199611-E8FE-44FA-B456-9D4B4676A1AD}" type="pres">
      <dgm:prSet presAssocID="{C10D406F-E41B-42A1-9DAD-1BD5B279519B}" presName="childNode" presStyleLbl="node1" presStyleIdx="7" presStyleCnt="1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F850FC7-D8BC-4BC5-9F70-BB76822403FC}" type="pres">
      <dgm:prSet presAssocID="{6F315B01-F63B-408A-913F-20444C29B41D}" presName="aSpace" presStyleCnt="0"/>
      <dgm:spPr/>
    </dgm:pt>
    <dgm:pt modelId="{AE11A351-4B31-4EEF-AD3F-F042469D221F}" type="pres">
      <dgm:prSet presAssocID="{A5A0BBEF-13D6-424F-BFAB-962DF894E15E}" presName="compNode" presStyleCnt="0"/>
      <dgm:spPr/>
    </dgm:pt>
    <dgm:pt modelId="{0C3C1163-4B79-4501-86AB-DF0D64A5252A}" type="pres">
      <dgm:prSet presAssocID="{A5A0BBEF-13D6-424F-BFAB-962DF894E15E}" presName="aNode" presStyleLbl="bgShp" presStyleIdx="2" presStyleCnt="4"/>
      <dgm:spPr/>
      <dgm:t>
        <a:bodyPr/>
        <a:lstStyle/>
        <a:p>
          <a:endParaRPr lang="es-ES"/>
        </a:p>
      </dgm:t>
    </dgm:pt>
    <dgm:pt modelId="{94B633A7-50A5-423C-BCB7-47344C21BC28}" type="pres">
      <dgm:prSet presAssocID="{A5A0BBEF-13D6-424F-BFAB-962DF894E15E}" presName="textNode" presStyleLbl="bgShp" presStyleIdx="2" presStyleCnt="4"/>
      <dgm:spPr/>
      <dgm:t>
        <a:bodyPr/>
        <a:lstStyle/>
        <a:p>
          <a:endParaRPr lang="es-ES"/>
        </a:p>
      </dgm:t>
    </dgm:pt>
    <dgm:pt modelId="{AEDD6C8C-E12E-4164-871F-086253C010F5}" type="pres">
      <dgm:prSet presAssocID="{A5A0BBEF-13D6-424F-BFAB-962DF894E15E}" presName="compChildNode" presStyleCnt="0"/>
      <dgm:spPr/>
    </dgm:pt>
    <dgm:pt modelId="{537CEC43-7040-44D7-B17A-76DAEC45E569}" type="pres">
      <dgm:prSet presAssocID="{A5A0BBEF-13D6-424F-BFAB-962DF894E15E}" presName="theInnerList" presStyleCnt="0"/>
      <dgm:spPr/>
    </dgm:pt>
    <dgm:pt modelId="{817AE8A3-6E94-4F4D-945D-558AB8DAA6DC}" type="pres">
      <dgm:prSet presAssocID="{43E81EB0-89F6-4DBB-A5CC-0177FA546094}" presName="childNode" presStyleLbl="node1" presStyleIdx="8" presStyleCnt="1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353735A-0DDE-4699-9730-603D25363264}" type="pres">
      <dgm:prSet presAssocID="{43E81EB0-89F6-4DBB-A5CC-0177FA546094}" presName="aSpace2" presStyleCnt="0"/>
      <dgm:spPr/>
    </dgm:pt>
    <dgm:pt modelId="{1F52627E-438E-42FD-AEF4-E8C6E090AA84}" type="pres">
      <dgm:prSet presAssocID="{36C69716-66FE-46CB-99B4-67C6C1A67F3B}" presName="childNode" presStyleLbl="node1" presStyleIdx="9" presStyleCnt="1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0D3845B-032E-4773-86BB-86E7C7D081FD}" type="pres">
      <dgm:prSet presAssocID="{36C69716-66FE-46CB-99B4-67C6C1A67F3B}" presName="aSpace2" presStyleCnt="0"/>
      <dgm:spPr/>
    </dgm:pt>
    <dgm:pt modelId="{FA47946C-3D74-4966-B1CD-0D4BF5ECBB54}" type="pres">
      <dgm:prSet presAssocID="{83A847F0-9BCB-44D7-9781-2CF17B873BBF}" presName="childNode" presStyleLbl="node1" presStyleIdx="10" presStyleCnt="1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ED36A28-5199-4758-960A-904C02ECC7F7}" type="pres">
      <dgm:prSet presAssocID="{83A847F0-9BCB-44D7-9781-2CF17B873BBF}" presName="aSpace2" presStyleCnt="0"/>
      <dgm:spPr/>
    </dgm:pt>
    <dgm:pt modelId="{A9124379-5F65-4F7A-B70A-FCBABF9E154D}" type="pres">
      <dgm:prSet presAssocID="{0636C4BD-2FA5-47D7-B7F6-6EF4E39908A7}" presName="childNode" presStyleLbl="node1" presStyleIdx="11" presStyleCnt="1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D9B5BAB-69E3-4DBE-9A3D-5ABE308B9275}" type="pres">
      <dgm:prSet presAssocID="{A5A0BBEF-13D6-424F-BFAB-962DF894E15E}" presName="aSpace" presStyleCnt="0"/>
      <dgm:spPr/>
    </dgm:pt>
    <dgm:pt modelId="{5BC7CE49-E186-4609-9B95-676EDF4CEA60}" type="pres">
      <dgm:prSet presAssocID="{DC8668AC-64CE-462A-9B14-6964505F80FA}" presName="compNode" presStyleCnt="0"/>
      <dgm:spPr/>
    </dgm:pt>
    <dgm:pt modelId="{734B40A3-E4F8-43B3-B52E-F7787218CE65}" type="pres">
      <dgm:prSet presAssocID="{DC8668AC-64CE-462A-9B14-6964505F80FA}" presName="aNode" presStyleLbl="bgShp" presStyleIdx="3" presStyleCnt="4"/>
      <dgm:spPr/>
      <dgm:t>
        <a:bodyPr/>
        <a:lstStyle/>
        <a:p>
          <a:endParaRPr lang="es-ES"/>
        </a:p>
      </dgm:t>
    </dgm:pt>
    <dgm:pt modelId="{FF28099E-59E3-4D9C-8332-8EC4FB52B512}" type="pres">
      <dgm:prSet presAssocID="{DC8668AC-64CE-462A-9B14-6964505F80FA}" presName="textNode" presStyleLbl="bgShp" presStyleIdx="3" presStyleCnt="4"/>
      <dgm:spPr/>
      <dgm:t>
        <a:bodyPr/>
        <a:lstStyle/>
        <a:p>
          <a:endParaRPr lang="es-ES"/>
        </a:p>
      </dgm:t>
    </dgm:pt>
    <dgm:pt modelId="{D5D2C492-6376-4576-BADE-5970B750C979}" type="pres">
      <dgm:prSet presAssocID="{DC8668AC-64CE-462A-9B14-6964505F80FA}" presName="compChildNode" presStyleCnt="0"/>
      <dgm:spPr/>
    </dgm:pt>
    <dgm:pt modelId="{452A09EA-CA29-4E76-8650-126AA1B9440C}" type="pres">
      <dgm:prSet presAssocID="{DC8668AC-64CE-462A-9B14-6964505F80FA}" presName="theInnerList" presStyleCnt="0"/>
      <dgm:spPr/>
    </dgm:pt>
    <dgm:pt modelId="{665A982F-93BF-4061-AEE4-F5210441E30E}" type="pres">
      <dgm:prSet presAssocID="{A5A6516B-205F-4964-AF1A-C45C9D4B3845}" presName="childNode" presStyleLbl="node1" presStyleIdx="12" presStyleCnt="1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6475789-8183-457F-899D-E9167F804E6F}" type="pres">
      <dgm:prSet presAssocID="{A5A6516B-205F-4964-AF1A-C45C9D4B3845}" presName="aSpace2" presStyleCnt="0"/>
      <dgm:spPr/>
    </dgm:pt>
    <dgm:pt modelId="{B8BE1991-4DF9-41C5-9B95-EC0F7D7E455C}" type="pres">
      <dgm:prSet presAssocID="{FA3F5490-25A2-42E3-941F-89107A2E8B6F}" presName="childNode" presStyleLbl="node1" presStyleIdx="13" presStyleCnt="1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D9F6805-3A40-4CB6-A767-398B09DCD07A}" type="pres">
      <dgm:prSet presAssocID="{FA3F5490-25A2-42E3-941F-89107A2E8B6F}" presName="aSpace2" presStyleCnt="0"/>
      <dgm:spPr/>
    </dgm:pt>
    <dgm:pt modelId="{46F9AE8B-F1FE-48AE-BD7D-BEC05711DB9E}" type="pres">
      <dgm:prSet presAssocID="{ACECA419-453A-4E04-A436-D52B14844510}" presName="childNode" presStyleLbl="node1" presStyleIdx="14" presStyleCnt="1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A2CFA4E-1B55-4E8D-95C1-A08135CEBD75}" type="pres">
      <dgm:prSet presAssocID="{ACECA419-453A-4E04-A436-D52B14844510}" presName="aSpace2" presStyleCnt="0"/>
      <dgm:spPr/>
    </dgm:pt>
    <dgm:pt modelId="{E84BA68B-431B-43B8-825C-C48E6D821067}" type="pres">
      <dgm:prSet presAssocID="{60E07D45-6762-4C42-BE91-A338162CF10E}" presName="childNode" presStyleLbl="node1" presStyleIdx="15" presStyleCnt="1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8F03F3B-0F51-4873-9F11-B441D2C59EF7}" type="presOf" srcId="{E0A91C96-4214-4C42-91D4-794FE4962B01}" destId="{C038DC95-8AA5-4037-A761-D8D9C9FA557C}" srcOrd="0" destOrd="0" presId="urn:microsoft.com/office/officeart/2005/8/layout/lProcess2"/>
    <dgm:cxn modelId="{B3C5694E-E684-4FFE-B4C3-B3297F43C8FF}" type="presOf" srcId="{48AEC014-32A3-4F59-9C1A-069E4971A710}" destId="{9D732B77-28C3-4136-B1CA-3DBCD870A87D}" srcOrd="0" destOrd="0" presId="urn:microsoft.com/office/officeart/2005/8/layout/lProcess2"/>
    <dgm:cxn modelId="{FF7E2E79-BE90-49A2-B8D8-3EA7BFDF3643}" type="presOf" srcId="{8D897A81-D670-417C-83C3-BEA54434D5FF}" destId="{39544317-2EEF-420E-9D5C-BC67590B7C43}" srcOrd="0" destOrd="0" presId="urn:microsoft.com/office/officeart/2005/8/layout/lProcess2"/>
    <dgm:cxn modelId="{70C33919-518F-4F5A-B4FA-AD0C6D894797}" srcId="{6F315B01-F63B-408A-913F-20444C29B41D}" destId="{C10D406F-E41B-42A1-9DAD-1BD5B279519B}" srcOrd="3" destOrd="0" parTransId="{872DEF5B-805C-4AAE-BB2D-A32365B84891}" sibTransId="{A67B5B62-AF44-45BE-AF34-ECD9924658C3}"/>
    <dgm:cxn modelId="{567787AD-C6E0-442E-92D9-15E5924D3A01}" type="presOf" srcId="{ACECA419-453A-4E04-A436-D52B14844510}" destId="{46F9AE8B-F1FE-48AE-BD7D-BEC05711DB9E}" srcOrd="0" destOrd="0" presId="urn:microsoft.com/office/officeart/2005/8/layout/lProcess2"/>
    <dgm:cxn modelId="{CA9A9AAE-9CA2-4885-991B-D47C48C509C4}" type="presOf" srcId="{0E5F93FD-0DB6-4085-942D-3C9D521E5D26}" destId="{D713CBC2-7E0D-4CCC-9993-159424FA1CFD}" srcOrd="0" destOrd="0" presId="urn:microsoft.com/office/officeart/2005/8/layout/lProcess2"/>
    <dgm:cxn modelId="{2E7F7FC2-4A1E-4172-984A-780A530E96D0}" srcId="{A5A0BBEF-13D6-424F-BFAB-962DF894E15E}" destId="{36C69716-66FE-46CB-99B4-67C6C1A67F3B}" srcOrd="1" destOrd="0" parTransId="{EACE7639-BBAB-43DF-A5FD-438F32F78C56}" sibTransId="{662B91A9-E968-4ECC-8830-D3D122C3EF97}"/>
    <dgm:cxn modelId="{A0A4D1BB-18B0-4EB7-932B-D73A58AED72A}" type="presOf" srcId="{36C69716-66FE-46CB-99B4-67C6C1A67F3B}" destId="{1F52627E-438E-42FD-AEF4-E8C6E090AA84}" srcOrd="0" destOrd="0" presId="urn:microsoft.com/office/officeart/2005/8/layout/lProcess2"/>
    <dgm:cxn modelId="{6F049F2D-CFF7-46FE-8EA5-3C6AD37A4457}" srcId="{48AEC014-32A3-4F59-9C1A-069E4971A710}" destId="{A5A0BBEF-13D6-424F-BFAB-962DF894E15E}" srcOrd="2" destOrd="0" parTransId="{D52E5874-F179-436C-97F9-46142B6D2B5A}" sibTransId="{2B95D6FD-8ED0-4155-89FA-F769A580954A}"/>
    <dgm:cxn modelId="{E0D49BB2-331F-4C18-BF1B-96BA6D6A28BD}" type="presOf" srcId="{6F315B01-F63B-408A-913F-20444C29B41D}" destId="{EB5665F8-E87E-4155-BD80-089D0D49126E}" srcOrd="0" destOrd="0" presId="urn:microsoft.com/office/officeart/2005/8/layout/lProcess2"/>
    <dgm:cxn modelId="{E3AAB714-6437-44DD-B60D-A21ADFF29A8B}" srcId="{DC8668AC-64CE-462A-9B14-6964505F80FA}" destId="{ACECA419-453A-4E04-A436-D52B14844510}" srcOrd="2" destOrd="0" parTransId="{A1DF513C-2986-465E-B795-EEA679122D5F}" sibTransId="{9B4783D0-FFA0-4AFE-9886-D576E9E9C278}"/>
    <dgm:cxn modelId="{546252BB-263D-48E1-9F28-A3DFCC9F1B5B}" type="presOf" srcId="{DC8668AC-64CE-462A-9B14-6964505F80FA}" destId="{734B40A3-E4F8-43B3-B52E-F7787218CE65}" srcOrd="0" destOrd="0" presId="urn:microsoft.com/office/officeart/2005/8/layout/lProcess2"/>
    <dgm:cxn modelId="{BC626EAD-29B8-463F-A7BA-81319639C5C5}" srcId="{B08DD1E5-1BD6-4595-A649-DCD4ABDE54CE}" destId="{A5E8200C-E2C0-4DA9-B742-DDB619E35E67}" srcOrd="2" destOrd="0" parTransId="{9CD99CA4-B590-4EFC-B2D1-758EBAD14A38}" sibTransId="{6791C03B-1293-4302-B969-3F9DB81E2591}"/>
    <dgm:cxn modelId="{AE0A2004-1C98-4A9E-A74D-E1188D8E94A3}" srcId="{DC8668AC-64CE-462A-9B14-6964505F80FA}" destId="{A5A6516B-205F-4964-AF1A-C45C9D4B3845}" srcOrd="0" destOrd="0" parTransId="{D8917387-5C2E-4274-AA09-AC687AA38B60}" sibTransId="{D9430952-D214-40A1-A591-C5F8B3B89E20}"/>
    <dgm:cxn modelId="{24F9ED23-1951-415D-BEB7-387BC8220697}" type="presOf" srcId="{C2F0425F-B0C4-4ED3-B208-30E9463D90F9}" destId="{38FDFB9C-B40F-4072-9166-4800A4FFE1F0}" srcOrd="0" destOrd="0" presId="urn:microsoft.com/office/officeart/2005/8/layout/lProcess2"/>
    <dgm:cxn modelId="{F2407A1B-24F5-4B1A-A579-93DF600A6406}" type="presOf" srcId="{A5A6516B-205F-4964-AF1A-C45C9D4B3845}" destId="{665A982F-93BF-4061-AEE4-F5210441E30E}" srcOrd="0" destOrd="0" presId="urn:microsoft.com/office/officeart/2005/8/layout/lProcess2"/>
    <dgm:cxn modelId="{C9FB0B8A-1146-4056-97C3-916C7A4B0D6F}" type="presOf" srcId="{FA3F5490-25A2-42E3-941F-89107A2E8B6F}" destId="{B8BE1991-4DF9-41C5-9B95-EC0F7D7E455C}" srcOrd="0" destOrd="0" presId="urn:microsoft.com/office/officeart/2005/8/layout/lProcess2"/>
    <dgm:cxn modelId="{236E04E7-7D44-46A5-A5A9-572B29FBB390}" type="presOf" srcId="{A5A0BBEF-13D6-424F-BFAB-962DF894E15E}" destId="{94B633A7-50A5-423C-BCB7-47344C21BC28}" srcOrd="1" destOrd="0" presId="urn:microsoft.com/office/officeart/2005/8/layout/lProcess2"/>
    <dgm:cxn modelId="{042D8ACE-D98F-4CAC-B6C1-21B85AF7DC31}" type="presOf" srcId="{B08DD1E5-1BD6-4595-A649-DCD4ABDE54CE}" destId="{23436CD0-3DEF-4B63-860D-A27DBC4D2927}" srcOrd="0" destOrd="0" presId="urn:microsoft.com/office/officeart/2005/8/layout/lProcess2"/>
    <dgm:cxn modelId="{DE725FB5-B372-4B11-8A7E-77A2D975337E}" type="presOf" srcId="{6F315B01-F63B-408A-913F-20444C29B41D}" destId="{4E191CFA-24A0-4FAE-A05B-E82785128344}" srcOrd="1" destOrd="0" presId="urn:microsoft.com/office/officeart/2005/8/layout/lProcess2"/>
    <dgm:cxn modelId="{BE89D53B-3D59-4B25-B6FA-C6AAB337A0BC}" srcId="{48AEC014-32A3-4F59-9C1A-069E4971A710}" destId="{DC8668AC-64CE-462A-9B14-6964505F80FA}" srcOrd="3" destOrd="0" parTransId="{CE575612-A18B-41DA-9D7A-B56FC89776AF}" sibTransId="{925F7523-9EAF-449E-82BD-C65D5BC7CAC8}"/>
    <dgm:cxn modelId="{14A68F12-67BF-46AB-8E40-FDE85DFF4457}" srcId="{B08DD1E5-1BD6-4595-A649-DCD4ABDE54CE}" destId="{E0A91C96-4214-4C42-91D4-794FE4962B01}" srcOrd="0" destOrd="0" parTransId="{102AF002-34AF-4E9E-8F8D-21A2CFF41BAF}" sibTransId="{24175970-3CE4-4341-AB15-6A4E06E5A5E1}"/>
    <dgm:cxn modelId="{AE334E66-EC02-47DD-867C-AB82557C7A89}" srcId="{A5A0BBEF-13D6-424F-BFAB-962DF894E15E}" destId="{43E81EB0-89F6-4DBB-A5CC-0177FA546094}" srcOrd="0" destOrd="0" parTransId="{B833F59C-B4F1-4392-AABA-937713252FBC}" sibTransId="{4CBC698E-C5CD-4F44-B365-5882C0D5A992}"/>
    <dgm:cxn modelId="{4ABF493B-A2C8-4875-AD59-B0B5FFA8B555}" type="presOf" srcId="{B08DD1E5-1BD6-4595-A649-DCD4ABDE54CE}" destId="{C52485A4-E762-4744-9D5D-1C218443FCE4}" srcOrd="1" destOrd="0" presId="urn:microsoft.com/office/officeart/2005/8/layout/lProcess2"/>
    <dgm:cxn modelId="{656781A3-D390-4DD2-B77D-A274580EF800}" srcId="{B08DD1E5-1BD6-4595-A649-DCD4ABDE54CE}" destId="{C2F0425F-B0C4-4ED3-B208-30E9463D90F9}" srcOrd="3" destOrd="0" parTransId="{826D3BB3-0AB2-4B2D-A6AD-B9C2D07797BE}" sibTransId="{B2A6D7F0-8451-40E0-A366-67C010257BFE}"/>
    <dgm:cxn modelId="{FE5EAC56-6C13-4DDC-B4DC-05EE6BC2CAC6}" srcId="{48AEC014-32A3-4F59-9C1A-069E4971A710}" destId="{6F315B01-F63B-408A-913F-20444C29B41D}" srcOrd="1" destOrd="0" parTransId="{D69E4770-5A9A-44CF-9D2E-BE7545BB2650}" sibTransId="{66B220E3-17BF-4876-AEDE-1514BD58C201}"/>
    <dgm:cxn modelId="{A26753C4-EADF-411B-8E9F-10A4CE147854}" srcId="{6F315B01-F63B-408A-913F-20444C29B41D}" destId="{0E5F93FD-0DB6-4085-942D-3C9D521E5D26}" srcOrd="0" destOrd="0" parTransId="{C32416F7-01F8-4401-9200-6BB53CA84D7E}" sibTransId="{ACE17854-F4AD-4FE0-987B-74DC55033B51}"/>
    <dgm:cxn modelId="{C58A88C7-3883-4D01-BD8E-C52BCDBDBD4C}" srcId="{6F315B01-F63B-408A-913F-20444C29B41D}" destId="{05EBE673-BC14-42D7-B32C-3391A277AEB4}" srcOrd="1" destOrd="0" parTransId="{5222AE45-537A-4A9C-A2B3-F09F3E4DF299}" sibTransId="{9F438E58-C758-4652-99F5-7ACE2C194046}"/>
    <dgm:cxn modelId="{D503D36B-3169-4588-A5DE-0E854DC82E90}" type="presOf" srcId="{A5A0BBEF-13D6-424F-BFAB-962DF894E15E}" destId="{0C3C1163-4B79-4501-86AB-DF0D64A5252A}" srcOrd="0" destOrd="0" presId="urn:microsoft.com/office/officeart/2005/8/layout/lProcess2"/>
    <dgm:cxn modelId="{058BB635-BF28-4CF4-BDC4-EBA499799BF8}" srcId="{A5A0BBEF-13D6-424F-BFAB-962DF894E15E}" destId="{83A847F0-9BCB-44D7-9781-2CF17B873BBF}" srcOrd="2" destOrd="0" parTransId="{71F19369-6A2A-415D-B724-50F1CAD20E8A}" sibTransId="{8B30D8E3-E529-4E14-975F-6515E1090966}"/>
    <dgm:cxn modelId="{8FDF05D5-59A1-44B7-97FC-E091FABE9097}" srcId="{B08DD1E5-1BD6-4595-A649-DCD4ABDE54CE}" destId="{5762DBEE-B005-470A-BDC2-76DE5B2FFA9A}" srcOrd="1" destOrd="0" parTransId="{BF56C9B5-3323-40E6-BE5D-2ED72317FBD8}" sibTransId="{3E1DADB9-1BC5-4CC7-BC72-BBE1008CDB62}"/>
    <dgm:cxn modelId="{2DE6D6C2-3D7E-4551-8790-296012E0FEF3}" type="presOf" srcId="{0636C4BD-2FA5-47D7-B7F6-6EF4E39908A7}" destId="{A9124379-5F65-4F7A-B70A-FCBABF9E154D}" srcOrd="0" destOrd="0" presId="urn:microsoft.com/office/officeart/2005/8/layout/lProcess2"/>
    <dgm:cxn modelId="{62A1271D-CF15-4603-9227-ED1764CDE15F}" type="presOf" srcId="{C10D406F-E41B-42A1-9DAD-1BD5B279519B}" destId="{FD199611-E8FE-44FA-B456-9D4B4676A1AD}" srcOrd="0" destOrd="0" presId="urn:microsoft.com/office/officeart/2005/8/layout/lProcess2"/>
    <dgm:cxn modelId="{A6F1852D-9F14-4790-8673-FD6FDAD4BA7B}" type="presOf" srcId="{83A847F0-9BCB-44D7-9781-2CF17B873BBF}" destId="{FA47946C-3D74-4966-B1CD-0D4BF5ECBB54}" srcOrd="0" destOrd="0" presId="urn:microsoft.com/office/officeart/2005/8/layout/lProcess2"/>
    <dgm:cxn modelId="{967680FA-A038-417B-8AB8-BC1200391358}" type="presOf" srcId="{05EBE673-BC14-42D7-B32C-3391A277AEB4}" destId="{CA276729-E2B7-4056-9341-9F802FEB8DD8}" srcOrd="0" destOrd="0" presId="urn:microsoft.com/office/officeart/2005/8/layout/lProcess2"/>
    <dgm:cxn modelId="{7A0B82F7-D629-49EE-BA88-825A6F7AF30E}" srcId="{6F315B01-F63B-408A-913F-20444C29B41D}" destId="{8D897A81-D670-417C-83C3-BEA54434D5FF}" srcOrd="2" destOrd="0" parTransId="{1030DDAC-75C1-45AE-AF4B-C59FB6A8734D}" sibTransId="{7C0E3C26-2ED3-4C1E-97D3-7D14DBCDD624}"/>
    <dgm:cxn modelId="{0DFF68A2-8898-4A04-9504-D9DA1F20F920}" type="presOf" srcId="{A5E8200C-E2C0-4DA9-B742-DDB619E35E67}" destId="{4357A4F9-6FEC-4B47-B5D8-1195EE927D74}" srcOrd="0" destOrd="0" presId="urn:microsoft.com/office/officeart/2005/8/layout/lProcess2"/>
    <dgm:cxn modelId="{93D32297-4B9D-4630-B223-E3E548E2A914}" type="presOf" srcId="{DC8668AC-64CE-462A-9B14-6964505F80FA}" destId="{FF28099E-59E3-4D9C-8332-8EC4FB52B512}" srcOrd="1" destOrd="0" presId="urn:microsoft.com/office/officeart/2005/8/layout/lProcess2"/>
    <dgm:cxn modelId="{1279CD70-51D9-4A11-8EAD-B5F29A5D15DE}" srcId="{A5A0BBEF-13D6-424F-BFAB-962DF894E15E}" destId="{0636C4BD-2FA5-47D7-B7F6-6EF4E39908A7}" srcOrd="3" destOrd="0" parTransId="{A1024C64-B66B-47E2-BB68-DF0B5CD98721}" sibTransId="{210F1865-C1B6-4C95-A58C-7B55F4C951A0}"/>
    <dgm:cxn modelId="{FAA25D42-9177-4D1F-A716-AE35A995AA69}" srcId="{DC8668AC-64CE-462A-9B14-6964505F80FA}" destId="{60E07D45-6762-4C42-BE91-A338162CF10E}" srcOrd="3" destOrd="0" parTransId="{641278B6-8E3D-40A3-9F5D-D5C165EC88A3}" sibTransId="{87BD32F4-9CDF-4D39-98A9-8B8EC72C0242}"/>
    <dgm:cxn modelId="{6D84C26C-7909-4EF5-8B74-B96669E006F5}" type="presOf" srcId="{5762DBEE-B005-470A-BDC2-76DE5B2FFA9A}" destId="{0EE0E039-3E39-403E-BC7E-153C7CCFA848}" srcOrd="0" destOrd="0" presId="urn:microsoft.com/office/officeart/2005/8/layout/lProcess2"/>
    <dgm:cxn modelId="{0FF38249-23DE-4066-A8ED-3532C7E554CB}" srcId="{48AEC014-32A3-4F59-9C1A-069E4971A710}" destId="{B08DD1E5-1BD6-4595-A649-DCD4ABDE54CE}" srcOrd="0" destOrd="0" parTransId="{1803CF2D-2EF9-40EB-A7C7-E2C57868D368}" sibTransId="{3CF5F4B0-FA38-4319-9B60-EA1E422A6A7C}"/>
    <dgm:cxn modelId="{744EB608-2F8F-4E55-9A36-51F85412B37C}" type="presOf" srcId="{43E81EB0-89F6-4DBB-A5CC-0177FA546094}" destId="{817AE8A3-6E94-4F4D-945D-558AB8DAA6DC}" srcOrd="0" destOrd="0" presId="urn:microsoft.com/office/officeart/2005/8/layout/lProcess2"/>
    <dgm:cxn modelId="{339C0093-A49D-4256-8E30-16F947A2A74B}" type="presOf" srcId="{60E07D45-6762-4C42-BE91-A338162CF10E}" destId="{E84BA68B-431B-43B8-825C-C48E6D821067}" srcOrd="0" destOrd="0" presId="urn:microsoft.com/office/officeart/2005/8/layout/lProcess2"/>
    <dgm:cxn modelId="{D53891B5-DD6A-4B35-B40F-0964E8BE0192}" srcId="{DC8668AC-64CE-462A-9B14-6964505F80FA}" destId="{FA3F5490-25A2-42E3-941F-89107A2E8B6F}" srcOrd="1" destOrd="0" parTransId="{A7142353-22AB-494A-8DAF-FE3D251C5CBB}" sibTransId="{766A9666-1852-4830-88DC-090B9481F1BA}"/>
    <dgm:cxn modelId="{163BAC6F-8A89-452C-A454-6938F86C5247}" type="presParOf" srcId="{9D732B77-28C3-4136-B1CA-3DBCD870A87D}" destId="{DBE1E59B-F9F9-4A2D-A6DF-2E3017E6EA08}" srcOrd="0" destOrd="0" presId="urn:microsoft.com/office/officeart/2005/8/layout/lProcess2"/>
    <dgm:cxn modelId="{FD2ADC37-3547-4EB0-808A-C33FC40436A3}" type="presParOf" srcId="{DBE1E59B-F9F9-4A2D-A6DF-2E3017E6EA08}" destId="{23436CD0-3DEF-4B63-860D-A27DBC4D2927}" srcOrd="0" destOrd="0" presId="urn:microsoft.com/office/officeart/2005/8/layout/lProcess2"/>
    <dgm:cxn modelId="{B12B3137-14DA-43A5-9A05-048CA9B8BDED}" type="presParOf" srcId="{DBE1E59B-F9F9-4A2D-A6DF-2E3017E6EA08}" destId="{C52485A4-E762-4744-9D5D-1C218443FCE4}" srcOrd="1" destOrd="0" presId="urn:microsoft.com/office/officeart/2005/8/layout/lProcess2"/>
    <dgm:cxn modelId="{C7993C11-A8C4-4CF2-801D-9B47D6B99DB6}" type="presParOf" srcId="{DBE1E59B-F9F9-4A2D-A6DF-2E3017E6EA08}" destId="{8AEACD00-EFE1-4E37-9563-11559C92B3BA}" srcOrd="2" destOrd="0" presId="urn:microsoft.com/office/officeart/2005/8/layout/lProcess2"/>
    <dgm:cxn modelId="{D653A032-9A54-4FA2-ACA7-21C95668F047}" type="presParOf" srcId="{8AEACD00-EFE1-4E37-9563-11559C92B3BA}" destId="{E3C598DF-E154-4118-9C2E-F601799E59F8}" srcOrd="0" destOrd="0" presId="urn:microsoft.com/office/officeart/2005/8/layout/lProcess2"/>
    <dgm:cxn modelId="{78CA081C-5820-4F1D-8DA4-F18885D1516C}" type="presParOf" srcId="{E3C598DF-E154-4118-9C2E-F601799E59F8}" destId="{C038DC95-8AA5-4037-A761-D8D9C9FA557C}" srcOrd="0" destOrd="0" presId="urn:microsoft.com/office/officeart/2005/8/layout/lProcess2"/>
    <dgm:cxn modelId="{1A55B6A3-98D9-446F-8FC0-7D7CB0B43658}" type="presParOf" srcId="{E3C598DF-E154-4118-9C2E-F601799E59F8}" destId="{313A31D9-F856-451F-A05E-D8C8C71EFC62}" srcOrd="1" destOrd="0" presId="urn:microsoft.com/office/officeart/2005/8/layout/lProcess2"/>
    <dgm:cxn modelId="{DCFAF239-1590-4BF0-AA7A-CE8914071C9D}" type="presParOf" srcId="{E3C598DF-E154-4118-9C2E-F601799E59F8}" destId="{0EE0E039-3E39-403E-BC7E-153C7CCFA848}" srcOrd="2" destOrd="0" presId="urn:microsoft.com/office/officeart/2005/8/layout/lProcess2"/>
    <dgm:cxn modelId="{27AB2347-F3CB-4CA6-9C60-E7A0535FF35E}" type="presParOf" srcId="{E3C598DF-E154-4118-9C2E-F601799E59F8}" destId="{08F1737D-4ABB-48D6-909A-C7F7B3AD969A}" srcOrd="3" destOrd="0" presId="urn:microsoft.com/office/officeart/2005/8/layout/lProcess2"/>
    <dgm:cxn modelId="{8F2B7E20-8FB4-43CA-9128-96534851754C}" type="presParOf" srcId="{E3C598DF-E154-4118-9C2E-F601799E59F8}" destId="{4357A4F9-6FEC-4B47-B5D8-1195EE927D74}" srcOrd="4" destOrd="0" presId="urn:microsoft.com/office/officeart/2005/8/layout/lProcess2"/>
    <dgm:cxn modelId="{2A0A7A58-BC51-4A01-A0F7-8B2B4985DDB6}" type="presParOf" srcId="{E3C598DF-E154-4118-9C2E-F601799E59F8}" destId="{9324D111-5EDC-4687-AAB3-6EA59E388E9C}" srcOrd="5" destOrd="0" presId="urn:microsoft.com/office/officeart/2005/8/layout/lProcess2"/>
    <dgm:cxn modelId="{0A054232-AB82-46B9-A998-2A10844BBE61}" type="presParOf" srcId="{E3C598DF-E154-4118-9C2E-F601799E59F8}" destId="{38FDFB9C-B40F-4072-9166-4800A4FFE1F0}" srcOrd="6" destOrd="0" presId="urn:microsoft.com/office/officeart/2005/8/layout/lProcess2"/>
    <dgm:cxn modelId="{924728F8-B5F9-4087-908B-E51AFA213E22}" type="presParOf" srcId="{9D732B77-28C3-4136-B1CA-3DBCD870A87D}" destId="{5CD5D206-4A40-4F50-AF8F-E343281C9C00}" srcOrd="1" destOrd="0" presId="urn:microsoft.com/office/officeart/2005/8/layout/lProcess2"/>
    <dgm:cxn modelId="{7B83C63C-76C6-4227-8073-2CBECAFE5668}" type="presParOf" srcId="{9D732B77-28C3-4136-B1CA-3DBCD870A87D}" destId="{6DDA8081-BDB4-476D-AFA8-2748F8309471}" srcOrd="2" destOrd="0" presId="urn:microsoft.com/office/officeart/2005/8/layout/lProcess2"/>
    <dgm:cxn modelId="{2080E964-6C8B-4023-9868-7028696A6B46}" type="presParOf" srcId="{6DDA8081-BDB4-476D-AFA8-2748F8309471}" destId="{EB5665F8-E87E-4155-BD80-089D0D49126E}" srcOrd="0" destOrd="0" presId="urn:microsoft.com/office/officeart/2005/8/layout/lProcess2"/>
    <dgm:cxn modelId="{CC5727E2-EFDC-41E3-98B7-43650C8DC824}" type="presParOf" srcId="{6DDA8081-BDB4-476D-AFA8-2748F8309471}" destId="{4E191CFA-24A0-4FAE-A05B-E82785128344}" srcOrd="1" destOrd="0" presId="urn:microsoft.com/office/officeart/2005/8/layout/lProcess2"/>
    <dgm:cxn modelId="{050FF7B6-874A-4019-9E65-560382EFE60B}" type="presParOf" srcId="{6DDA8081-BDB4-476D-AFA8-2748F8309471}" destId="{6AED6F27-9376-456D-AA4F-A887D22A28FC}" srcOrd="2" destOrd="0" presId="urn:microsoft.com/office/officeart/2005/8/layout/lProcess2"/>
    <dgm:cxn modelId="{B0156C33-A84E-4955-A925-1B87A9361D0A}" type="presParOf" srcId="{6AED6F27-9376-456D-AA4F-A887D22A28FC}" destId="{E0EFE0A7-8CDA-4544-8F75-4377DD31EEAC}" srcOrd="0" destOrd="0" presId="urn:microsoft.com/office/officeart/2005/8/layout/lProcess2"/>
    <dgm:cxn modelId="{83E561BF-E638-4BDF-A0A6-EDD498C1F0DE}" type="presParOf" srcId="{E0EFE0A7-8CDA-4544-8F75-4377DD31EEAC}" destId="{D713CBC2-7E0D-4CCC-9993-159424FA1CFD}" srcOrd="0" destOrd="0" presId="urn:microsoft.com/office/officeart/2005/8/layout/lProcess2"/>
    <dgm:cxn modelId="{0548B261-7FD1-41AD-9426-AA7B761593E1}" type="presParOf" srcId="{E0EFE0A7-8CDA-4544-8F75-4377DD31EEAC}" destId="{33CEEDAA-B097-42B7-8791-5743E903E35A}" srcOrd="1" destOrd="0" presId="urn:microsoft.com/office/officeart/2005/8/layout/lProcess2"/>
    <dgm:cxn modelId="{A1B4C09E-CD8B-460B-8B51-31D5480187F0}" type="presParOf" srcId="{E0EFE0A7-8CDA-4544-8F75-4377DD31EEAC}" destId="{CA276729-E2B7-4056-9341-9F802FEB8DD8}" srcOrd="2" destOrd="0" presId="urn:microsoft.com/office/officeart/2005/8/layout/lProcess2"/>
    <dgm:cxn modelId="{F2F18209-171B-41C1-B57F-F872356507DA}" type="presParOf" srcId="{E0EFE0A7-8CDA-4544-8F75-4377DD31EEAC}" destId="{7DF9A421-95DC-46D4-98BC-CD24828E4DDC}" srcOrd="3" destOrd="0" presId="urn:microsoft.com/office/officeart/2005/8/layout/lProcess2"/>
    <dgm:cxn modelId="{64F9FCC5-4D58-4247-8CD8-BA4B1CCE3AC2}" type="presParOf" srcId="{E0EFE0A7-8CDA-4544-8F75-4377DD31EEAC}" destId="{39544317-2EEF-420E-9D5C-BC67590B7C43}" srcOrd="4" destOrd="0" presId="urn:microsoft.com/office/officeart/2005/8/layout/lProcess2"/>
    <dgm:cxn modelId="{D17DA033-968A-4CD3-B11C-68CFFB1233D7}" type="presParOf" srcId="{E0EFE0A7-8CDA-4544-8F75-4377DD31EEAC}" destId="{41058EBC-1BB9-41E9-9917-90AD094E2E34}" srcOrd="5" destOrd="0" presId="urn:microsoft.com/office/officeart/2005/8/layout/lProcess2"/>
    <dgm:cxn modelId="{A3ACB278-A45E-4B29-BABF-3CACA250B736}" type="presParOf" srcId="{E0EFE0A7-8CDA-4544-8F75-4377DD31EEAC}" destId="{FD199611-E8FE-44FA-B456-9D4B4676A1AD}" srcOrd="6" destOrd="0" presId="urn:microsoft.com/office/officeart/2005/8/layout/lProcess2"/>
    <dgm:cxn modelId="{0C7E7EC3-D82F-4389-91CB-6A049C45E2A9}" type="presParOf" srcId="{9D732B77-28C3-4136-B1CA-3DBCD870A87D}" destId="{8F850FC7-D8BC-4BC5-9F70-BB76822403FC}" srcOrd="3" destOrd="0" presId="urn:microsoft.com/office/officeart/2005/8/layout/lProcess2"/>
    <dgm:cxn modelId="{0F86E9B2-1116-460E-A51D-6A4BAEAAE760}" type="presParOf" srcId="{9D732B77-28C3-4136-B1CA-3DBCD870A87D}" destId="{AE11A351-4B31-4EEF-AD3F-F042469D221F}" srcOrd="4" destOrd="0" presId="urn:microsoft.com/office/officeart/2005/8/layout/lProcess2"/>
    <dgm:cxn modelId="{074F15F4-0F60-4850-802E-9BC74878C7CA}" type="presParOf" srcId="{AE11A351-4B31-4EEF-AD3F-F042469D221F}" destId="{0C3C1163-4B79-4501-86AB-DF0D64A5252A}" srcOrd="0" destOrd="0" presId="urn:microsoft.com/office/officeart/2005/8/layout/lProcess2"/>
    <dgm:cxn modelId="{D11FDBD7-39AC-4DCD-97FD-D9E9A93CFE45}" type="presParOf" srcId="{AE11A351-4B31-4EEF-AD3F-F042469D221F}" destId="{94B633A7-50A5-423C-BCB7-47344C21BC28}" srcOrd="1" destOrd="0" presId="urn:microsoft.com/office/officeart/2005/8/layout/lProcess2"/>
    <dgm:cxn modelId="{AC196E2B-BE68-434C-8741-2E2A9DC26064}" type="presParOf" srcId="{AE11A351-4B31-4EEF-AD3F-F042469D221F}" destId="{AEDD6C8C-E12E-4164-871F-086253C010F5}" srcOrd="2" destOrd="0" presId="urn:microsoft.com/office/officeart/2005/8/layout/lProcess2"/>
    <dgm:cxn modelId="{C9295C8D-235C-4ABC-A42A-F6BEA3D4BB6E}" type="presParOf" srcId="{AEDD6C8C-E12E-4164-871F-086253C010F5}" destId="{537CEC43-7040-44D7-B17A-76DAEC45E569}" srcOrd="0" destOrd="0" presId="urn:microsoft.com/office/officeart/2005/8/layout/lProcess2"/>
    <dgm:cxn modelId="{618D9FC0-339A-48FD-B49B-0C566864C8F2}" type="presParOf" srcId="{537CEC43-7040-44D7-B17A-76DAEC45E569}" destId="{817AE8A3-6E94-4F4D-945D-558AB8DAA6DC}" srcOrd="0" destOrd="0" presId="urn:microsoft.com/office/officeart/2005/8/layout/lProcess2"/>
    <dgm:cxn modelId="{E99D4A64-A664-4E1B-853C-8C4B88B08E9E}" type="presParOf" srcId="{537CEC43-7040-44D7-B17A-76DAEC45E569}" destId="{1353735A-0DDE-4699-9730-603D25363264}" srcOrd="1" destOrd="0" presId="urn:microsoft.com/office/officeart/2005/8/layout/lProcess2"/>
    <dgm:cxn modelId="{A9AF116C-E57E-4BCD-ACA7-23CA3534F9AB}" type="presParOf" srcId="{537CEC43-7040-44D7-B17A-76DAEC45E569}" destId="{1F52627E-438E-42FD-AEF4-E8C6E090AA84}" srcOrd="2" destOrd="0" presId="urn:microsoft.com/office/officeart/2005/8/layout/lProcess2"/>
    <dgm:cxn modelId="{9321944C-BC3C-4188-B07C-4A0DCA53FCC2}" type="presParOf" srcId="{537CEC43-7040-44D7-B17A-76DAEC45E569}" destId="{A0D3845B-032E-4773-86BB-86E7C7D081FD}" srcOrd="3" destOrd="0" presId="urn:microsoft.com/office/officeart/2005/8/layout/lProcess2"/>
    <dgm:cxn modelId="{5F64ABD7-66D3-41FA-AAAC-E2A752F31357}" type="presParOf" srcId="{537CEC43-7040-44D7-B17A-76DAEC45E569}" destId="{FA47946C-3D74-4966-B1CD-0D4BF5ECBB54}" srcOrd="4" destOrd="0" presId="urn:microsoft.com/office/officeart/2005/8/layout/lProcess2"/>
    <dgm:cxn modelId="{4EB4E5CC-4AA7-4C8F-9482-CACEE3939FDE}" type="presParOf" srcId="{537CEC43-7040-44D7-B17A-76DAEC45E569}" destId="{1ED36A28-5199-4758-960A-904C02ECC7F7}" srcOrd="5" destOrd="0" presId="urn:microsoft.com/office/officeart/2005/8/layout/lProcess2"/>
    <dgm:cxn modelId="{2D766F3B-D9D2-407E-BBBA-03DE334EC388}" type="presParOf" srcId="{537CEC43-7040-44D7-B17A-76DAEC45E569}" destId="{A9124379-5F65-4F7A-B70A-FCBABF9E154D}" srcOrd="6" destOrd="0" presId="urn:microsoft.com/office/officeart/2005/8/layout/lProcess2"/>
    <dgm:cxn modelId="{0E09EAF4-359A-4C8B-AA6C-F845F9B6339F}" type="presParOf" srcId="{9D732B77-28C3-4136-B1CA-3DBCD870A87D}" destId="{AD9B5BAB-69E3-4DBE-9A3D-5ABE308B9275}" srcOrd="5" destOrd="0" presId="urn:microsoft.com/office/officeart/2005/8/layout/lProcess2"/>
    <dgm:cxn modelId="{25A3FD74-AF3A-452C-9C04-9531A627B76F}" type="presParOf" srcId="{9D732B77-28C3-4136-B1CA-3DBCD870A87D}" destId="{5BC7CE49-E186-4609-9B95-676EDF4CEA60}" srcOrd="6" destOrd="0" presId="urn:microsoft.com/office/officeart/2005/8/layout/lProcess2"/>
    <dgm:cxn modelId="{ADC4B697-5D89-493F-94AC-FD60750BF51C}" type="presParOf" srcId="{5BC7CE49-E186-4609-9B95-676EDF4CEA60}" destId="{734B40A3-E4F8-43B3-B52E-F7787218CE65}" srcOrd="0" destOrd="0" presId="urn:microsoft.com/office/officeart/2005/8/layout/lProcess2"/>
    <dgm:cxn modelId="{929808EB-994C-4ACA-A655-4719006AA14D}" type="presParOf" srcId="{5BC7CE49-E186-4609-9B95-676EDF4CEA60}" destId="{FF28099E-59E3-4D9C-8332-8EC4FB52B512}" srcOrd="1" destOrd="0" presId="urn:microsoft.com/office/officeart/2005/8/layout/lProcess2"/>
    <dgm:cxn modelId="{614E616E-F071-49AC-9555-5731A818A25E}" type="presParOf" srcId="{5BC7CE49-E186-4609-9B95-676EDF4CEA60}" destId="{D5D2C492-6376-4576-BADE-5970B750C979}" srcOrd="2" destOrd="0" presId="urn:microsoft.com/office/officeart/2005/8/layout/lProcess2"/>
    <dgm:cxn modelId="{3F04A451-90BE-49D6-AB7A-75312E624C87}" type="presParOf" srcId="{D5D2C492-6376-4576-BADE-5970B750C979}" destId="{452A09EA-CA29-4E76-8650-126AA1B9440C}" srcOrd="0" destOrd="0" presId="urn:microsoft.com/office/officeart/2005/8/layout/lProcess2"/>
    <dgm:cxn modelId="{BD252787-B18B-4911-8685-B7DD03417194}" type="presParOf" srcId="{452A09EA-CA29-4E76-8650-126AA1B9440C}" destId="{665A982F-93BF-4061-AEE4-F5210441E30E}" srcOrd="0" destOrd="0" presId="urn:microsoft.com/office/officeart/2005/8/layout/lProcess2"/>
    <dgm:cxn modelId="{1DA68B21-3F22-4623-9174-EAC6FAF937BD}" type="presParOf" srcId="{452A09EA-CA29-4E76-8650-126AA1B9440C}" destId="{26475789-8183-457F-899D-E9167F804E6F}" srcOrd="1" destOrd="0" presId="urn:microsoft.com/office/officeart/2005/8/layout/lProcess2"/>
    <dgm:cxn modelId="{B64A4E21-8233-447A-B98D-8175F7407076}" type="presParOf" srcId="{452A09EA-CA29-4E76-8650-126AA1B9440C}" destId="{B8BE1991-4DF9-41C5-9B95-EC0F7D7E455C}" srcOrd="2" destOrd="0" presId="urn:microsoft.com/office/officeart/2005/8/layout/lProcess2"/>
    <dgm:cxn modelId="{9F576049-82DE-41D6-B4FD-6C38EC7D9931}" type="presParOf" srcId="{452A09EA-CA29-4E76-8650-126AA1B9440C}" destId="{FD9F6805-3A40-4CB6-A767-398B09DCD07A}" srcOrd="3" destOrd="0" presId="urn:microsoft.com/office/officeart/2005/8/layout/lProcess2"/>
    <dgm:cxn modelId="{5E9FE1A6-C52F-4856-8E91-A0214DF6C945}" type="presParOf" srcId="{452A09EA-CA29-4E76-8650-126AA1B9440C}" destId="{46F9AE8B-F1FE-48AE-BD7D-BEC05711DB9E}" srcOrd="4" destOrd="0" presId="urn:microsoft.com/office/officeart/2005/8/layout/lProcess2"/>
    <dgm:cxn modelId="{71E98AE5-9246-4031-AE7A-8FF5CF99D8C2}" type="presParOf" srcId="{452A09EA-CA29-4E76-8650-126AA1B9440C}" destId="{CA2CFA4E-1B55-4E8D-95C1-A08135CEBD75}" srcOrd="5" destOrd="0" presId="urn:microsoft.com/office/officeart/2005/8/layout/lProcess2"/>
    <dgm:cxn modelId="{2620300B-D6B6-43B6-B788-6A0A0CD0EB34}" type="presParOf" srcId="{452A09EA-CA29-4E76-8650-126AA1B9440C}" destId="{E84BA68B-431B-43B8-825C-C48E6D821067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5146D-988D-4C05-9EB6-BE5CC3ECF67F}" type="datetimeFigureOut">
              <a:rPr lang="es-ES" smtClean="0"/>
              <a:t>20/05/2019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5D44E-DB26-41BD-830D-EC265A746AB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9313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7270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751144C-7B4C-4E6C-A3AA-BAC051D7844F}" type="slidenum">
              <a:rPr lang="es-ES" altLang="es-ES">
                <a:solidFill>
                  <a:prstClr val="black"/>
                </a:solidFill>
              </a:rPr>
              <a:pPr/>
              <a:t>1</a:t>
            </a:fld>
            <a:endParaRPr lang="es-ES" alt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728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63388-6E18-4D20-A51F-CBBE25F1730D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2EF36-32FD-4656-BAC0-A36772CE9EA1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678180045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E071F-5628-4488-A1ED-A31EE797F703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5DAAD-824B-4C1F-981D-695B4F9B78B3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25323104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792AD-042E-4795-8205-4FB5CDD65BD5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84C2C-B915-429D-AA30-8B1178ACFE92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00903546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0FAD2-64D3-4F6A-882C-785BCD0F6379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2EF36-32FD-4656-BAC0-A36772CE9EA1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66941158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350BE-1B92-4534-BA14-778E903718B9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4874F-DF6F-40CF-89DD-EBF28EE7DE77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60829420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5FEDD-E373-46ED-9916-AF958B986ED3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8D1B4-7304-45AC-B282-089E11F3A1A6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60105193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1B98B-0881-417B-AC22-6D7694A271AA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EF440-98E7-4CB1-A22C-AFD310312A15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861097296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A3E87-256D-4B11-8882-105BEB54A30A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E4379-934C-4D65-89BA-8D302FE1B202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47165605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1E245-3186-48F3-A18F-A82B7F3E90CB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6022C-F705-42E3-B227-B4E5E8A9BB2C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714308354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92DB6-CCDE-4484-9B0E-D8EB53416F5A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A9181-1814-44C9-B6EC-21942F5FE764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54931161"/>
      </p:ext>
    </p:extLst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92024-D96A-480B-A71A-871409A5F0A4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9DE27-48D3-40FA-8E1A-AB06EB4DC9A7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01606113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C95C-BA47-4904-A758-7F3D99883470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4874F-DF6F-40CF-89DD-EBF28EE7DE77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606195891"/>
      </p:ext>
    </p:extLst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7BEA9-8C22-49B4-84CF-BF97D3A06986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B9B34-7368-40A9-8493-193ECFBC2423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738201844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4E659-9170-4855-861D-85101A6DDD9C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5DAAD-824B-4C1F-981D-695B4F9B78B3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751677282"/>
      </p:ext>
    </p:extLst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765C2-A605-400C-A129-C99694473C74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84C2C-B915-429D-AA30-8B1178ACFE92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68478917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536DB-8088-4D97-A953-E639EA35CC25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8D1B4-7304-45AC-B282-089E11F3A1A6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149539901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44133-7F70-4CB9-A090-BD1E94C978C2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EF440-98E7-4CB1-A22C-AFD310312A15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79343802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854E8-2B48-4230-A02C-414402029F71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E4379-934C-4D65-89BA-8D302FE1B202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801862398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CCE64-581D-4F73-9B42-FED16AE2F1A0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6022C-F705-42E3-B227-B4E5E8A9BB2C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97292089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2FFD8-804C-4A40-AAD6-6381049F9CAD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A9181-1814-44C9-B6EC-21942F5FE764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748596741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CB6B8-8F95-4FD6-84D9-F16B39C764B0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9DE27-48D3-40FA-8E1A-AB06EB4DC9A7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368326336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BD220-43DB-46D1-8540-77A4681C0897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B9B34-7368-40A9-8493-193ECFBC2423}" type="slidenum">
              <a:rPr lang="es-ES" altLang="es-ES"/>
              <a:pPr>
                <a:defRPr/>
              </a:pPr>
              <a:t>‹#›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55400298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</a:p>
        </p:txBody>
      </p:sp>
      <p:sp>
        <p:nvSpPr>
          <p:cNvPr id="2051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3E4E56C-965E-48E9-AED1-6DDE7E7BADD0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EB2E34-FA75-424C-B157-EE53A619D40B}" type="slidenum">
              <a:rPr lang="es-ES" altLang="es-E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s-ES" altLang="es-ES"/>
          </a:p>
        </p:txBody>
      </p:sp>
      <p:pic>
        <p:nvPicPr>
          <p:cNvPr id="2055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589713" y="4291013"/>
            <a:ext cx="2554287" cy="25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46122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</a:p>
        </p:txBody>
      </p:sp>
      <p:sp>
        <p:nvSpPr>
          <p:cNvPr id="2051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6DDD716-203B-4DE2-8EC1-D86865FA2023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20/05/2019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EB2E34-FA75-424C-B157-EE53A619D40B}" type="slidenum">
              <a:rPr lang="es-ES" altLang="es-E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s-ES" altLang="es-ES"/>
          </a:p>
        </p:txBody>
      </p:sp>
      <p:pic>
        <p:nvPicPr>
          <p:cNvPr id="2055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589713" y="4291013"/>
            <a:ext cx="2554287" cy="25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68703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-181382" y="3429000"/>
            <a:ext cx="7273662" cy="1440756"/>
          </a:xfrm>
          <a:prstGeom prst="roundRect">
            <a:avLst/>
          </a:prstGeom>
          <a:solidFill>
            <a:srgbClr val="E46C0A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b"/>
          <a:lstStyle/>
          <a:p>
            <a:pPr marL="361950" algn="r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s-ES" sz="3600" dirty="0" err="1">
                <a:solidFill>
                  <a:prstClr val="white"/>
                </a:solidFill>
                <a:cs typeface="Arial" pitchFamily="34" charset="0"/>
              </a:rPr>
              <a:t>Spanish</a:t>
            </a:r>
            <a:r>
              <a:rPr lang="es-ES" sz="3600" dirty="0">
                <a:solidFill>
                  <a:prstClr val="white"/>
                </a:solidFill>
                <a:cs typeface="Arial" pitchFamily="34" charset="0"/>
              </a:rPr>
              <a:t> </a:t>
            </a:r>
            <a:r>
              <a:rPr lang="es-ES" sz="3600" dirty="0" err="1">
                <a:solidFill>
                  <a:prstClr val="white"/>
                </a:solidFill>
                <a:cs typeface="Arial" pitchFamily="34" charset="0"/>
              </a:rPr>
              <a:t>Minimum</a:t>
            </a:r>
            <a:r>
              <a:rPr lang="es-ES" sz="3600" dirty="0">
                <a:solidFill>
                  <a:prstClr val="white"/>
                </a:solidFill>
                <a:cs typeface="Arial" pitchFamily="34" charset="0"/>
              </a:rPr>
              <a:t> </a:t>
            </a:r>
            <a:r>
              <a:rPr lang="es-ES" sz="3600" dirty="0" err="1">
                <a:solidFill>
                  <a:prstClr val="white"/>
                </a:solidFill>
                <a:cs typeface="Arial" pitchFamily="34" charset="0"/>
              </a:rPr>
              <a:t>Income</a:t>
            </a:r>
            <a:r>
              <a:rPr lang="es-ES" sz="3600" dirty="0">
                <a:solidFill>
                  <a:prstClr val="white"/>
                </a:solidFill>
                <a:cs typeface="Arial" pitchFamily="34" charset="0"/>
              </a:rPr>
              <a:t> </a:t>
            </a:r>
            <a:r>
              <a:rPr lang="es-ES" sz="3600" dirty="0" err="1">
                <a:solidFill>
                  <a:prstClr val="white"/>
                </a:solidFill>
                <a:cs typeface="Arial" pitchFamily="34" charset="0"/>
              </a:rPr>
              <a:t>Schemes</a:t>
            </a:r>
            <a:r>
              <a:rPr lang="es-ES" sz="3600" dirty="0">
                <a:solidFill>
                  <a:prstClr val="white"/>
                </a:solidFill>
                <a:cs typeface="Arial" pitchFamily="34" charset="0"/>
              </a:rPr>
              <a:t> </a:t>
            </a:r>
          </a:p>
        </p:txBody>
      </p:sp>
      <p:pic>
        <p:nvPicPr>
          <p:cNvPr id="1033" name="7 Imagen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256" y="188912"/>
            <a:ext cx="2588551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11 Imagen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91807" y="1247166"/>
            <a:ext cx="3844403" cy="1605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4 Grupo"/>
          <p:cNvGrpSpPr/>
          <p:nvPr/>
        </p:nvGrpSpPr>
        <p:grpSpPr>
          <a:xfrm>
            <a:off x="7092280" y="116632"/>
            <a:ext cx="1932783" cy="569533"/>
            <a:chOff x="7779779" y="410735"/>
            <a:chExt cx="2279730" cy="547714"/>
          </a:xfrm>
        </p:grpSpPr>
        <p:pic>
          <p:nvPicPr>
            <p:cNvPr id="9" name="13 Imagen" descr="C:\Users\ext-negarris\AppData\Local\Microsoft\Windows\Temporary Internet Files\Content.Outlook\WC8OO3DU\5000200-flag-cl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779779" y="410735"/>
              <a:ext cx="1001273" cy="5477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6 CuadroTexto"/>
            <p:cNvSpPr txBox="1">
              <a:spLocks noChangeArrowheads="1"/>
            </p:cNvSpPr>
            <p:nvPr/>
          </p:nvSpPr>
          <p:spPr bwMode="auto">
            <a:xfrm>
              <a:off x="8798986" y="410735"/>
              <a:ext cx="1260523" cy="532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s-ES" sz="1000" dirty="0">
                  <a:solidFill>
                    <a:prstClr val="black"/>
                  </a:solidFill>
                </a:rPr>
                <a:t>This project is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s-ES" sz="1000" dirty="0">
                  <a:solidFill>
                    <a:prstClr val="black"/>
                  </a:solidFill>
                </a:rPr>
                <a:t>co-funded by European Union</a:t>
              </a:r>
            </a:p>
          </p:txBody>
        </p:sp>
      </p:grp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A9181-1814-44C9-B6EC-21942F5FE764}" type="slidenum">
              <a:rPr lang="es-ES" altLang="es-ES" smtClean="0"/>
              <a:pPr>
                <a:defRPr/>
              </a:pPr>
              <a:t>1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0433297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1"/>
          <p:cNvSpPr>
            <a:spLocks noChangeArrowheads="1"/>
          </p:cNvSpPr>
          <p:nvPr/>
        </p:nvSpPr>
        <p:spPr bwMode="auto">
          <a:xfrm>
            <a:off x="514599" y="1556792"/>
            <a:ext cx="799288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 b="1" dirty="0" err="1" smtClean="0">
                <a:solidFill>
                  <a:srgbClr val="F79646">
                    <a:lumMod val="75000"/>
                  </a:srgbClr>
                </a:solidFill>
                <a:cs typeface="Times New Roman" pitchFamily="18" charset="0"/>
              </a:rPr>
              <a:t>Contributory</a:t>
            </a:r>
            <a:r>
              <a:rPr lang="es-ES_tradnl" sz="2000" b="1" dirty="0" smtClean="0">
                <a:solidFill>
                  <a:srgbClr val="F79646">
                    <a:lumMod val="75000"/>
                  </a:srgbClr>
                </a:solidFill>
                <a:cs typeface="Times New Roman" pitchFamily="18" charset="0"/>
              </a:rPr>
              <a:t> </a:t>
            </a:r>
            <a:r>
              <a:rPr lang="es-ES_tradnl" sz="2000" b="1" dirty="0" err="1" smtClean="0">
                <a:solidFill>
                  <a:srgbClr val="F79646">
                    <a:lumMod val="75000"/>
                  </a:srgbClr>
                </a:solidFill>
                <a:cs typeface="Times New Roman" pitchFamily="18" charset="0"/>
              </a:rPr>
              <a:t>benefits</a:t>
            </a:r>
            <a:r>
              <a:rPr lang="es-ES_tradnl" sz="2000" b="1" dirty="0" smtClean="0">
                <a:solidFill>
                  <a:srgbClr val="F79646">
                    <a:lumMod val="75000"/>
                  </a:srgbClr>
                </a:solidFill>
                <a:cs typeface="Times New Roman" pitchFamily="18" charset="0"/>
              </a:rPr>
              <a:t>: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unemployment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benefit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.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Obligation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to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have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worked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and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contributed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at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least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360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days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within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the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last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6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years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.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Amount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: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during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the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first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180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days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the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70% of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the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basic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amount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and,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from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the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6th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month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on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,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the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50%.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Maximum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length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: 2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years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if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there’s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been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a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contribution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during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the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last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6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months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 b="1" dirty="0">
                <a:solidFill>
                  <a:srgbClr val="F79646">
                    <a:lumMod val="75000"/>
                  </a:srgbClr>
                </a:solidFill>
                <a:cs typeface="Times New Roman" pitchFamily="18" charset="0"/>
              </a:rPr>
              <a:t>Non-</a:t>
            </a:r>
            <a:r>
              <a:rPr lang="es-ES_tradnl" sz="2000" b="1" dirty="0" err="1">
                <a:solidFill>
                  <a:srgbClr val="F79646">
                    <a:lumMod val="75000"/>
                  </a:srgbClr>
                </a:solidFill>
                <a:cs typeface="Times New Roman" pitchFamily="18" charset="0"/>
              </a:rPr>
              <a:t>contributory</a:t>
            </a:r>
            <a:r>
              <a:rPr lang="es-ES_tradnl" sz="2000" b="1" dirty="0">
                <a:solidFill>
                  <a:srgbClr val="F79646">
                    <a:lumMod val="75000"/>
                  </a:srgbClr>
                </a:solidFill>
                <a:cs typeface="Times New Roman" pitchFamily="18" charset="0"/>
              </a:rPr>
              <a:t> </a:t>
            </a:r>
            <a:r>
              <a:rPr lang="es-ES_tradnl" sz="2000" b="1" dirty="0" err="1">
                <a:solidFill>
                  <a:srgbClr val="F79646">
                    <a:lumMod val="75000"/>
                  </a:srgbClr>
                </a:solidFill>
                <a:cs typeface="Times New Roman" pitchFamily="18" charset="0"/>
              </a:rPr>
              <a:t>benefits</a:t>
            </a:r>
            <a:r>
              <a:rPr lang="es-ES_tradnl" sz="2000" b="1" dirty="0">
                <a:solidFill>
                  <a:srgbClr val="F79646">
                    <a:lumMod val="75000"/>
                  </a:srgbClr>
                </a:solidFill>
                <a:cs typeface="Times New Roman" pitchFamily="18" charset="0"/>
              </a:rPr>
              <a:t>: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Plan PREPARA.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Renta Activa de Inserción (active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income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for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inclusion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).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Subsidy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for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older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than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55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years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old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.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Minimum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chemeClr val="tx2"/>
                </a:solidFill>
                <a:cs typeface="Times New Roman" pitchFamily="18" charset="0"/>
              </a:rPr>
              <a:t>Income</a:t>
            </a:r>
            <a:r>
              <a:rPr lang="es-ES_tradnl" sz="2000" dirty="0" smtClean="0">
                <a:solidFill>
                  <a:schemeClr val="tx2"/>
                </a:solidFill>
                <a:cs typeface="Times New Roman" pitchFamily="18" charset="0"/>
              </a:rPr>
              <a:t>.</a:t>
            </a:r>
            <a:endParaRPr lang="es-ES_tradnl" sz="2000" dirty="0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-468560" y="71536"/>
            <a:ext cx="6048672" cy="1053207"/>
          </a:xfrm>
          <a:prstGeom prst="roundRect">
            <a:avLst/>
          </a:prstGeom>
          <a:solidFill>
            <a:srgbClr val="E46C0A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b"/>
          <a:lstStyle/>
          <a:p>
            <a:pPr marL="361950" algn="r">
              <a:lnSpc>
                <a:spcPts val="2000"/>
              </a:lnSpc>
              <a:defRPr/>
            </a:pPr>
            <a:r>
              <a:rPr lang="es-ES" sz="3200" dirty="0">
                <a:solidFill>
                  <a:prstClr val="white"/>
                </a:solidFill>
                <a:cs typeface="Arial" pitchFamily="34" charset="0"/>
              </a:rPr>
              <a:t>                                                                             </a:t>
            </a:r>
            <a:r>
              <a:rPr lang="es-ES" sz="3200" dirty="0" smtClean="0">
                <a:solidFill>
                  <a:prstClr val="white"/>
                </a:solidFill>
                <a:cs typeface="Arial" pitchFamily="34" charset="0"/>
              </a:rPr>
              <a:t>general </a:t>
            </a:r>
            <a:r>
              <a:rPr lang="es-ES" sz="3200" dirty="0" err="1" smtClean="0">
                <a:solidFill>
                  <a:prstClr val="white"/>
                </a:solidFill>
                <a:cs typeface="Arial" pitchFamily="34" charset="0"/>
              </a:rPr>
              <a:t>frame</a:t>
            </a:r>
            <a:r>
              <a:rPr lang="es-ES" sz="3200" dirty="0" smtClean="0">
                <a:solidFill>
                  <a:prstClr val="white"/>
                </a:solidFill>
                <a:cs typeface="Arial" pitchFamily="34" charset="0"/>
              </a:rPr>
              <a:t>: </a:t>
            </a:r>
            <a:r>
              <a:rPr lang="es-ES" sz="3200" dirty="0" err="1" smtClean="0">
                <a:solidFill>
                  <a:prstClr val="white"/>
                </a:solidFill>
                <a:cs typeface="Arial" pitchFamily="34" charset="0"/>
              </a:rPr>
              <a:t>Spanish</a:t>
            </a:r>
            <a:r>
              <a:rPr lang="es-ES" sz="3200" dirty="0" smtClean="0">
                <a:solidFill>
                  <a:prstClr val="white"/>
                </a:solidFill>
                <a:cs typeface="Arial" pitchFamily="34" charset="0"/>
              </a:rPr>
              <a:t> Social Security </a:t>
            </a:r>
            <a:r>
              <a:rPr lang="es-ES" sz="3200" dirty="0" err="1" smtClean="0">
                <a:solidFill>
                  <a:prstClr val="white"/>
                </a:solidFill>
                <a:cs typeface="Arial" pitchFamily="34" charset="0"/>
              </a:rPr>
              <a:t>benefits</a:t>
            </a:r>
            <a:r>
              <a:rPr lang="es-ES" sz="3200" dirty="0" smtClean="0">
                <a:solidFill>
                  <a:prstClr val="white"/>
                </a:solidFill>
                <a:cs typeface="Arial" pitchFamily="34" charset="0"/>
              </a:rPr>
              <a:t> </a:t>
            </a:r>
            <a:endParaRPr lang="es-ES" sz="4800" dirty="0">
              <a:solidFill>
                <a:prstClr val="white"/>
              </a:solidFill>
              <a:cs typeface="Arial" pitchFamily="34" charset="0"/>
            </a:endParaRPr>
          </a:p>
        </p:txBody>
      </p:sp>
      <p:grpSp>
        <p:nvGrpSpPr>
          <p:cNvPr id="6" name="4 Grupo"/>
          <p:cNvGrpSpPr/>
          <p:nvPr/>
        </p:nvGrpSpPr>
        <p:grpSpPr>
          <a:xfrm>
            <a:off x="7092280" y="116632"/>
            <a:ext cx="1932783" cy="569533"/>
            <a:chOff x="7779779" y="410735"/>
            <a:chExt cx="2279730" cy="547714"/>
          </a:xfrm>
        </p:grpSpPr>
        <p:pic>
          <p:nvPicPr>
            <p:cNvPr id="8" name="13 Imagen" descr="C:\Users\ext-negarris\AppData\Local\Microsoft\Windows\Temporary Internet Files\Content.Outlook\WC8OO3DU\5000200-flag-cl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79779" y="410735"/>
              <a:ext cx="1001273" cy="5477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6 CuadroTexto"/>
            <p:cNvSpPr txBox="1">
              <a:spLocks noChangeArrowheads="1"/>
            </p:cNvSpPr>
            <p:nvPr/>
          </p:nvSpPr>
          <p:spPr bwMode="auto">
            <a:xfrm>
              <a:off x="8798986" y="410735"/>
              <a:ext cx="1260523" cy="532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s-ES" sz="1000" dirty="0">
                  <a:solidFill>
                    <a:prstClr val="black"/>
                  </a:solidFill>
                </a:rPr>
                <a:t>This project is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s-ES" sz="1000" dirty="0">
                  <a:solidFill>
                    <a:prstClr val="black"/>
                  </a:solidFill>
                </a:rPr>
                <a:t>co-funded by European Union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2959569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1"/>
          <p:cNvSpPr>
            <a:spLocks noChangeArrowheads="1"/>
          </p:cNvSpPr>
          <p:nvPr/>
        </p:nvSpPr>
        <p:spPr bwMode="auto">
          <a:xfrm>
            <a:off x="755576" y="1537047"/>
            <a:ext cx="7344816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 b="1" dirty="0" err="1" smtClean="0">
                <a:solidFill>
                  <a:srgbClr val="4F81BD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Descentralized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: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Autonomous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Communities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have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full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responsibility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for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their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regulation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,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planning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,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financing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,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implementation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and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evaluation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_tradnl" sz="2000" dirty="0" smtClean="0">
              <a:solidFill>
                <a:srgbClr val="1F497D"/>
              </a:solidFill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 b="1" dirty="0" err="1">
                <a:solidFill>
                  <a:srgbClr val="4F81BD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Subsidiary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: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last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-resort social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protection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safety net in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Spain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_tradnl" sz="2000" dirty="0">
              <a:solidFill>
                <a:srgbClr val="1F497D"/>
              </a:solidFill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 b="1" dirty="0" err="1">
                <a:solidFill>
                  <a:srgbClr val="4F81BD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Complementary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to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national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benefits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_tradnl" sz="2000" dirty="0">
              <a:solidFill>
                <a:srgbClr val="1F497D"/>
              </a:solidFill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Framed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within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an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b="1" dirty="0" err="1">
                <a:solidFill>
                  <a:srgbClr val="4F81BD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activation</a:t>
            </a:r>
            <a:r>
              <a:rPr lang="es-ES_tradnl" sz="2000" b="1" dirty="0">
                <a:solidFill>
                  <a:srgbClr val="4F81BD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 </a:t>
            </a:r>
            <a:r>
              <a:rPr lang="es-ES_tradnl" sz="2000" b="1" dirty="0" err="1" smtClean="0">
                <a:solidFill>
                  <a:srgbClr val="4F81BD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perspective</a:t>
            </a:r>
            <a:r>
              <a:rPr lang="es-ES_tradnl" sz="2000" dirty="0">
                <a:solidFill>
                  <a:srgbClr val="1F497D"/>
                </a:solidFill>
                <a:cs typeface="Times New Roman" pitchFamily="18" charset="0"/>
              </a:rPr>
              <a:t>: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combination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of cash transfer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programme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with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labour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market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activation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and/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or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social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insertion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programmes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.</a:t>
            </a:r>
            <a:endParaRPr lang="es-ES_tradnl" sz="2000" dirty="0">
              <a:solidFill>
                <a:srgbClr val="1F497D"/>
              </a:solidFill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_tradnl" sz="2000" b="1" dirty="0">
              <a:solidFill>
                <a:srgbClr val="4F81BD"/>
              </a:solidFill>
              <a:latin typeface="Calibri"/>
              <a:ea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 dirty="0" err="1">
                <a:solidFill>
                  <a:srgbClr val="1F497D"/>
                </a:solidFill>
                <a:cs typeface="Times New Roman" pitchFamily="18" charset="0"/>
              </a:rPr>
              <a:t>It</a:t>
            </a:r>
            <a:r>
              <a:rPr lang="es-ES_tradnl" sz="2000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>
                <a:solidFill>
                  <a:srgbClr val="1F497D"/>
                </a:solidFill>
                <a:cs typeface="Times New Roman" pitchFamily="18" charset="0"/>
              </a:rPr>
              <a:t>is</a:t>
            </a:r>
            <a:r>
              <a:rPr lang="es-ES_tradnl" sz="2000" dirty="0">
                <a:solidFill>
                  <a:srgbClr val="1F497D"/>
                </a:solidFill>
                <a:cs typeface="Times New Roman" pitchFamily="18" charset="0"/>
              </a:rPr>
              <a:t> a </a:t>
            </a:r>
            <a:r>
              <a:rPr lang="es-ES_tradnl" sz="2000" dirty="0" err="1">
                <a:solidFill>
                  <a:srgbClr val="1F497D"/>
                </a:solidFill>
                <a:cs typeface="Times New Roman" pitchFamily="18" charset="0"/>
              </a:rPr>
              <a:t>tool</a:t>
            </a:r>
            <a:r>
              <a:rPr lang="es-ES_tradnl" sz="2000" dirty="0">
                <a:solidFill>
                  <a:srgbClr val="1F497D"/>
                </a:solidFill>
                <a:cs typeface="Times New Roman" pitchFamily="18" charset="0"/>
              </a:rPr>
              <a:t> of </a:t>
            </a:r>
            <a:r>
              <a:rPr lang="es-ES_tradnl" sz="2000" dirty="0" err="1">
                <a:solidFill>
                  <a:srgbClr val="1F497D"/>
                </a:solidFill>
                <a:cs typeface="Times New Roman" pitchFamily="18" charset="0"/>
              </a:rPr>
              <a:t>great</a:t>
            </a:r>
            <a:r>
              <a:rPr lang="es-ES_tradnl" sz="2000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>
                <a:solidFill>
                  <a:srgbClr val="1F497D"/>
                </a:solidFill>
                <a:cs typeface="Times New Roman" pitchFamily="18" charset="0"/>
              </a:rPr>
              <a:t>importance</a:t>
            </a:r>
            <a:r>
              <a:rPr lang="es-ES_tradnl" sz="2000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>
                <a:solidFill>
                  <a:srgbClr val="1F497D"/>
                </a:solidFill>
                <a:cs typeface="Times New Roman" pitchFamily="18" charset="0"/>
              </a:rPr>
              <a:t>when</a:t>
            </a:r>
            <a:r>
              <a:rPr lang="es-ES_tradnl" sz="2000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b="1" dirty="0" err="1" smtClean="0">
                <a:solidFill>
                  <a:srgbClr val="4F81BD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fighting</a:t>
            </a:r>
            <a:r>
              <a:rPr lang="es-ES_tradnl" sz="2000" b="1" dirty="0" smtClean="0">
                <a:solidFill>
                  <a:srgbClr val="4F81BD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 </a:t>
            </a:r>
            <a:r>
              <a:rPr lang="es-ES_tradnl" sz="2000" b="1" dirty="0" err="1">
                <a:solidFill>
                  <a:srgbClr val="4F81BD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against</a:t>
            </a:r>
            <a:r>
              <a:rPr lang="es-ES_tradnl" sz="2000" b="1" dirty="0">
                <a:solidFill>
                  <a:srgbClr val="4F81BD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 </a:t>
            </a:r>
            <a:r>
              <a:rPr lang="es-ES_tradnl" sz="2000" b="1" dirty="0" err="1">
                <a:solidFill>
                  <a:srgbClr val="4F81BD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poverty</a:t>
            </a:r>
            <a:r>
              <a:rPr lang="es-ES_tradnl" sz="2000" b="1" dirty="0">
                <a:solidFill>
                  <a:srgbClr val="4F81BD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 and social </a:t>
            </a:r>
            <a:r>
              <a:rPr lang="es-ES_tradnl" sz="2000" b="1" dirty="0" err="1" smtClean="0">
                <a:solidFill>
                  <a:srgbClr val="4F81BD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exclusion</a:t>
            </a:r>
            <a:r>
              <a:rPr lang="es-ES_tradnl" sz="2000" b="1" dirty="0" smtClean="0">
                <a:solidFill>
                  <a:srgbClr val="4F81BD"/>
                </a:solidFill>
                <a:latin typeface="Calibri"/>
                <a:ea typeface="Times New Roman" pitchFamily="18" charset="0"/>
                <a:cs typeface="Times New Roman" pitchFamily="18" charset="0"/>
              </a:rPr>
              <a:t>.</a:t>
            </a:r>
            <a:endParaRPr lang="es-ES_tradnl" sz="2000" b="1" dirty="0">
              <a:solidFill>
                <a:srgbClr val="4F81BD"/>
              </a:solidFill>
              <a:latin typeface="Calibri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-468560" y="71536"/>
            <a:ext cx="6336704" cy="1197224"/>
          </a:xfrm>
          <a:prstGeom prst="roundRect">
            <a:avLst/>
          </a:prstGeom>
          <a:solidFill>
            <a:srgbClr val="E46C0A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b"/>
          <a:lstStyle/>
          <a:p>
            <a:pPr marL="361950" algn="r">
              <a:lnSpc>
                <a:spcPts val="2000"/>
              </a:lnSpc>
              <a:defRPr/>
            </a:pPr>
            <a:r>
              <a:rPr lang="es-ES" sz="3200" dirty="0">
                <a:solidFill>
                  <a:prstClr val="white"/>
                </a:solidFill>
                <a:cs typeface="Arial" pitchFamily="34" charset="0"/>
              </a:rPr>
              <a:t>                                                                             </a:t>
            </a:r>
            <a:r>
              <a:rPr lang="es-ES" sz="3200" dirty="0" err="1" smtClean="0">
                <a:solidFill>
                  <a:prstClr val="white"/>
                </a:solidFill>
                <a:cs typeface="Arial" pitchFamily="34" charset="0"/>
              </a:rPr>
              <a:t>characteristics</a:t>
            </a:r>
            <a:r>
              <a:rPr lang="es-ES" sz="3200" dirty="0" smtClean="0">
                <a:solidFill>
                  <a:prstClr val="white"/>
                </a:solidFill>
                <a:cs typeface="Arial" pitchFamily="34" charset="0"/>
              </a:rPr>
              <a:t> of </a:t>
            </a:r>
            <a:r>
              <a:rPr lang="es-ES" sz="3200" dirty="0" err="1" smtClean="0">
                <a:solidFill>
                  <a:prstClr val="white"/>
                </a:solidFill>
                <a:cs typeface="Arial" pitchFamily="34" charset="0"/>
              </a:rPr>
              <a:t>Minimum</a:t>
            </a:r>
            <a:r>
              <a:rPr lang="es-ES" sz="3200" dirty="0" smtClean="0">
                <a:solidFill>
                  <a:prstClr val="white"/>
                </a:solidFill>
                <a:cs typeface="Arial" pitchFamily="34" charset="0"/>
              </a:rPr>
              <a:t> </a:t>
            </a:r>
            <a:r>
              <a:rPr lang="es-ES" sz="3200" dirty="0" err="1" smtClean="0">
                <a:solidFill>
                  <a:prstClr val="white"/>
                </a:solidFill>
                <a:cs typeface="Arial" pitchFamily="34" charset="0"/>
              </a:rPr>
              <a:t>Incomes</a:t>
            </a:r>
            <a:endParaRPr lang="es-ES" sz="4800" dirty="0">
              <a:solidFill>
                <a:prstClr val="white"/>
              </a:solidFill>
              <a:cs typeface="Arial" pitchFamily="34" charset="0"/>
            </a:endParaRPr>
          </a:p>
        </p:txBody>
      </p:sp>
      <p:grpSp>
        <p:nvGrpSpPr>
          <p:cNvPr id="6" name="4 Grupo"/>
          <p:cNvGrpSpPr/>
          <p:nvPr/>
        </p:nvGrpSpPr>
        <p:grpSpPr>
          <a:xfrm>
            <a:off x="7092280" y="116632"/>
            <a:ext cx="1932783" cy="569533"/>
            <a:chOff x="7779779" y="410735"/>
            <a:chExt cx="2279730" cy="547714"/>
          </a:xfrm>
        </p:grpSpPr>
        <p:pic>
          <p:nvPicPr>
            <p:cNvPr id="8" name="13 Imagen" descr="C:\Users\ext-negarris\AppData\Local\Microsoft\Windows\Temporary Internet Files\Content.Outlook\WC8OO3DU\5000200-flag-cl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79779" y="410735"/>
              <a:ext cx="1001273" cy="5477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6 CuadroTexto"/>
            <p:cNvSpPr txBox="1">
              <a:spLocks noChangeArrowheads="1"/>
            </p:cNvSpPr>
            <p:nvPr/>
          </p:nvSpPr>
          <p:spPr bwMode="auto">
            <a:xfrm>
              <a:off x="8798986" y="410735"/>
              <a:ext cx="1260523" cy="532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s-ES" sz="1000" dirty="0">
                  <a:solidFill>
                    <a:prstClr val="black"/>
                  </a:solidFill>
                </a:rPr>
                <a:t>This project is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s-ES" sz="1000" dirty="0">
                  <a:solidFill>
                    <a:prstClr val="black"/>
                  </a:solidFill>
                </a:rPr>
                <a:t>co-funded by European Union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186409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1"/>
          <p:cNvSpPr>
            <a:spLocks noChangeArrowheads="1"/>
          </p:cNvSpPr>
          <p:nvPr/>
        </p:nvSpPr>
        <p:spPr bwMode="auto">
          <a:xfrm>
            <a:off x="214324" y="1562887"/>
            <a:ext cx="860614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As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the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legal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development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and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funding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depends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on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each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Autonomous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Community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, </a:t>
            </a:r>
            <a:r>
              <a:rPr lang="es-ES_tradnl" sz="2000" b="1" dirty="0" err="1">
                <a:solidFill>
                  <a:srgbClr val="F79646">
                    <a:lumMod val="75000"/>
                  </a:srgbClr>
                </a:solidFill>
                <a:cs typeface="Times New Roman" pitchFamily="18" charset="0"/>
              </a:rPr>
              <a:t>there</a:t>
            </a:r>
            <a:r>
              <a:rPr lang="es-ES_tradnl" sz="2000" b="1" dirty="0">
                <a:solidFill>
                  <a:srgbClr val="F79646">
                    <a:lumMod val="75000"/>
                  </a:srgbClr>
                </a:solidFill>
                <a:cs typeface="Times New Roman" pitchFamily="18" charset="0"/>
              </a:rPr>
              <a:t> are 19 </a:t>
            </a:r>
            <a:r>
              <a:rPr lang="es-ES_tradnl" sz="2000" b="1" dirty="0" err="1">
                <a:solidFill>
                  <a:srgbClr val="F79646">
                    <a:lumMod val="75000"/>
                  </a:srgbClr>
                </a:solidFill>
                <a:cs typeface="Times New Roman" pitchFamily="18" charset="0"/>
              </a:rPr>
              <a:t>different</a:t>
            </a:r>
            <a:r>
              <a:rPr lang="es-ES_tradnl" sz="2000" b="1" dirty="0">
                <a:solidFill>
                  <a:srgbClr val="F79646">
                    <a:lumMod val="75000"/>
                  </a:srgbClr>
                </a:solidFill>
                <a:cs typeface="Times New Roman" pitchFamily="18" charset="0"/>
              </a:rPr>
              <a:t> </a:t>
            </a:r>
            <a:r>
              <a:rPr lang="es-ES_tradnl" sz="2000" b="1" dirty="0" err="1">
                <a:solidFill>
                  <a:srgbClr val="F79646">
                    <a:lumMod val="75000"/>
                  </a:srgbClr>
                </a:solidFill>
                <a:cs typeface="Times New Roman" pitchFamily="18" charset="0"/>
              </a:rPr>
              <a:t>schemes</a:t>
            </a:r>
            <a:r>
              <a:rPr lang="es-ES_tradnl" sz="2000" b="1" dirty="0">
                <a:solidFill>
                  <a:srgbClr val="F79646">
                    <a:lumMod val="75000"/>
                  </a:srgbClr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which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were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born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in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different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moments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and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with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a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high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degree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of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diveristy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_tradnl" sz="2000" dirty="0">
              <a:solidFill>
                <a:srgbClr val="1F497D"/>
              </a:solidFill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_tradnl" sz="2000" dirty="0" smtClean="0">
              <a:solidFill>
                <a:srgbClr val="1F497D"/>
              </a:solidFill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Main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differences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between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regions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: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_tradnl" sz="2000" dirty="0">
              <a:solidFill>
                <a:srgbClr val="1F497D"/>
              </a:solidFill>
              <a:cs typeface="Times New Roman" pitchFamily="18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-468560" y="393630"/>
            <a:ext cx="6336704" cy="875129"/>
          </a:xfrm>
          <a:prstGeom prst="roundRect">
            <a:avLst/>
          </a:prstGeom>
          <a:solidFill>
            <a:srgbClr val="E46C0A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b"/>
          <a:lstStyle/>
          <a:p>
            <a:pPr marL="361950" algn="r">
              <a:lnSpc>
                <a:spcPts val="2000"/>
              </a:lnSpc>
              <a:defRPr/>
            </a:pPr>
            <a:r>
              <a:rPr lang="es-ES" sz="3200" dirty="0" err="1" smtClean="0">
                <a:solidFill>
                  <a:prstClr val="white"/>
                </a:solidFill>
                <a:cs typeface="Arial" pitchFamily="34" charset="0"/>
              </a:rPr>
              <a:t>Spanish</a:t>
            </a:r>
            <a:r>
              <a:rPr lang="es-ES" sz="3200" dirty="0" smtClean="0">
                <a:solidFill>
                  <a:prstClr val="white"/>
                </a:solidFill>
                <a:cs typeface="Arial" pitchFamily="34" charset="0"/>
              </a:rPr>
              <a:t> </a:t>
            </a:r>
            <a:r>
              <a:rPr lang="es-ES" sz="3200" dirty="0" err="1" smtClean="0">
                <a:solidFill>
                  <a:prstClr val="white"/>
                </a:solidFill>
                <a:cs typeface="Arial" pitchFamily="34" charset="0"/>
              </a:rPr>
              <a:t>context</a:t>
            </a:r>
            <a:endParaRPr lang="es-ES" sz="4800" dirty="0">
              <a:solidFill>
                <a:prstClr val="white"/>
              </a:solidFill>
              <a:cs typeface="Arial" pitchFamily="34" charset="0"/>
            </a:endParaRPr>
          </a:p>
        </p:txBody>
      </p:sp>
      <p:grpSp>
        <p:nvGrpSpPr>
          <p:cNvPr id="6" name="4 Grupo"/>
          <p:cNvGrpSpPr/>
          <p:nvPr/>
        </p:nvGrpSpPr>
        <p:grpSpPr>
          <a:xfrm>
            <a:off x="7092280" y="116632"/>
            <a:ext cx="1932783" cy="569533"/>
            <a:chOff x="7779779" y="410735"/>
            <a:chExt cx="2279730" cy="547714"/>
          </a:xfrm>
        </p:grpSpPr>
        <p:pic>
          <p:nvPicPr>
            <p:cNvPr id="8" name="13 Imagen" descr="C:\Users\ext-negarris\AppData\Local\Microsoft\Windows\Temporary Internet Files\Content.Outlook\WC8OO3DU\5000200-flag-cl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79779" y="410735"/>
              <a:ext cx="1001273" cy="5477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6 CuadroTexto"/>
            <p:cNvSpPr txBox="1">
              <a:spLocks noChangeArrowheads="1"/>
            </p:cNvSpPr>
            <p:nvPr/>
          </p:nvSpPr>
          <p:spPr bwMode="auto">
            <a:xfrm>
              <a:off x="8798986" y="410735"/>
              <a:ext cx="1260523" cy="532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s-ES" sz="1000" dirty="0">
                  <a:solidFill>
                    <a:prstClr val="black"/>
                  </a:solidFill>
                </a:rPr>
                <a:t>This project is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s-ES" sz="1000" dirty="0">
                  <a:solidFill>
                    <a:prstClr val="black"/>
                  </a:solidFill>
                </a:rPr>
                <a:t>co-funded by European Union</a:t>
              </a:r>
            </a:p>
          </p:txBody>
        </p:sp>
      </p:grp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495360141"/>
              </p:ext>
            </p:extLst>
          </p:nvPr>
        </p:nvGraphicFramePr>
        <p:xfrm>
          <a:off x="3347863" y="2492896"/>
          <a:ext cx="5677199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610407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1"/>
          <p:cNvSpPr>
            <a:spLocks noChangeArrowheads="1"/>
          </p:cNvSpPr>
          <p:nvPr/>
        </p:nvSpPr>
        <p:spPr bwMode="auto">
          <a:xfrm>
            <a:off x="202107" y="1628800"/>
            <a:ext cx="860614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 i="1" dirty="0" err="1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Tendency</a:t>
            </a:r>
            <a:r>
              <a:rPr lang="es-ES_tradnl" sz="2000" i="1" dirty="0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to </a:t>
            </a:r>
            <a:r>
              <a:rPr lang="es-ES_tradnl" sz="2000" i="1" dirty="0" err="1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activation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: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recipients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are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obliged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to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sign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up and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follow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a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personalised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integration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plan, as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well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as to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attend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certain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activities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_tradnl" sz="2000" dirty="0">
              <a:solidFill>
                <a:srgbClr val="1F497D"/>
              </a:solidFill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Two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different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approaches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when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offering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resources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: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ES_tradnl" sz="2000" i="1" dirty="0" err="1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Protected</a:t>
            </a:r>
            <a:r>
              <a:rPr lang="es-ES_tradnl" sz="2000" i="1" dirty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s-ES_tradnl" sz="2000" i="1" dirty="0" err="1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employment</a:t>
            </a:r>
            <a:r>
              <a:rPr lang="es-ES_tradnl" sz="2000" i="1" dirty="0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s-ES_tradnl" sz="2000" i="1" dirty="0" err="1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programmes</a:t>
            </a:r>
            <a:r>
              <a:rPr lang="es-ES_tradnl" sz="2000" i="1" dirty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s-ES_tradnl" sz="2000" i="1" dirty="0" err="1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for</a:t>
            </a:r>
            <a:r>
              <a:rPr lang="es-ES_tradnl" sz="2000" i="1" dirty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MIS </a:t>
            </a:r>
            <a:r>
              <a:rPr lang="es-ES_tradnl" sz="2000" i="1" dirty="0" err="1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recipients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: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specialised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training and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protected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work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contracts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.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ES_tradnl" sz="2000" i="1" dirty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Social </a:t>
            </a:r>
            <a:r>
              <a:rPr lang="es-ES_tradnl" sz="2000" i="1" dirty="0" err="1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accompaniment</a:t>
            </a:r>
            <a:r>
              <a:rPr lang="es-ES_tradnl" sz="2000" i="1" dirty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s-ES_tradnl" sz="2000" i="1" dirty="0" err="1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programmes</a:t>
            </a:r>
            <a:r>
              <a:rPr lang="es-ES_tradnl" sz="2000" i="1" dirty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s-ES_tradnl" sz="2000" i="1" dirty="0" err="1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for</a:t>
            </a:r>
            <a:r>
              <a:rPr lang="es-ES_tradnl" sz="2000" i="1" dirty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s-ES_tradnl" sz="2000" i="1" dirty="0" err="1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the</a:t>
            </a:r>
            <a:r>
              <a:rPr lang="es-ES_tradnl" sz="2000" i="1" dirty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s-ES_tradnl" sz="2000" i="1" dirty="0" err="1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development</a:t>
            </a:r>
            <a:r>
              <a:rPr lang="es-ES_tradnl" sz="2000" i="1" dirty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of </a:t>
            </a:r>
            <a:r>
              <a:rPr lang="es-ES_tradnl" sz="2000" i="1" dirty="0" err="1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pathways</a:t>
            </a:r>
            <a:r>
              <a:rPr lang="es-ES_tradnl" sz="2000" i="1" dirty="0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s-ES_tradnl" sz="2000" i="1" dirty="0" err="1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for</a:t>
            </a:r>
            <a:r>
              <a:rPr lang="es-ES_tradnl" sz="2000" i="1" dirty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s-ES_tradnl" sz="2000" i="1" dirty="0" err="1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inclusion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: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actions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of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accompaniment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, training and/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or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labor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mediation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.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s-ES_tradnl" sz="2000" dirty="0">
              <a:solidFill>
                <a:srgbClr val="1F497D"/>
              </a:solidFill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In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our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region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, in Castilla y León: </a:t>
            </a:r>
            <a:r>
              <a:rPr lang="es-ES_tradnl" sz="2000" b="1" dirty="0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“</a:t>
            </a:r>
            <a:r>
              <a:rPr lang="es-ES_tradnl" sz="2000" b="1" dirty="0" err="1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Employment</a:t>
            </a:r>
            <a:r>
              <a:rPr lang="es-ES_tradnl" sz="2000" b="1" dirty="0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and training </a:t>
            </a:r>
            <a:r>
              <a:rPr lang="es-ES_tradnl" sz="2000" b="1" dirty="0" err="1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for</a:t>
            </a:r>
            <a:r>
              <a:rPr lang="es-ES_tradnl" sz="2000" b="1" dirty="0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s-ES_tradnl" sz="2000" b="1" dirty="0" err="1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young</a:t>
            </a:r>
            <a:r>
              <a:rPr lang="es-ES_tradnl" sz="2000" b="1" dirty="0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s-ES_tradnl" sz="2000" b="1" dirty="0" err="1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people</a:t>
            </a:r>
            <a:r>
              <a:rPr lang="es-ES_tradnl" sz="2000" b="1" dirty="0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at </a:t>
            </a:r>
            <a:r>
              <a:rPr lang="es-ES_tradnl" sz="2000" b="1" dirty="0" err="1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risk</a:t>
            </a:r>
            <a:r>
              <a:rPr lang="es-ES_tradnl" sz="2000" b="1" dirty="0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 of </a:t>
            </a:r>
            <a:r>
              <a:rPr lang="es-ES_tradnl" sz="2000" b="1" dirty="0" err="1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exclusion</a:t>
            </a:r>
            <a:r>
              <a:rPr lang="es-ES_tradnl" sz="2000" b="1" dirty="0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”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 dirty="0">
                <a:solidFill>
                  <a:srgbClr val="1F497D"/>
                </a:solidFill>
                <a:cs typeface="Times New Roman" pitchFamily="18" charset="0"/>
              </a:rPr>
              <a:t>	</a:t>
            </a:r>
            <a:endParaRPr lang="es-ES_tradnl" sz="2000" dirty="0" smtClean="0">
              <a:solidFill>
                <a:srgbClr val="1F497D"/>
              </a:solidFill>
              <a:cs typeface="Times New Roman" pitchFamily="18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-468560" y="393630"/>
            <a:ext cx="6696744" cy="1019146"/>
          </a:xfrm>
          <a:prstGeom prst="roundRect">
            <a:avLst/>
          </a:prstGeom>
          <a:solidFill>
            <a:srgbClr val="E46C0A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b"/>
          <a:lstStyle/>
          <a:p>
            <a:pPr marL="361950" algn="r">
              <a:lnSpc>
                <a:spcPts val="2000"/>
              </a:lnSpc>
              <a:defRPr/>
            </a:pPr>
            <a:r>
              <a:rPr lang="es-ES" sz="3200" dirty="0" err="1">
                <a:solidFill>
                  <a:prstClr val="white"/>
                </a:solidFill>
                <a:cs typeface="Arial" pitchFamily="34" charset="0"/>
              </a:rPr>
              <a:t>d</a:t>
            </a:r>
            <a:r>
              <a:rPr lang="es-ES" sz="3200" dirty="0" err="1" smtClean="0">
                <a:solidFill>
                  <a:prstClr val="white"/>
                </a:solidFill>
                <a:cs typeface="Arial" pitchFamily="34" charset="0"/>
              </a:rPr>
              <a:t>ymanic</a:t>
            </a:r>
            <a:r>
              <a:rPr lang="es-ES" sz="3200" dirty="0" smtClean="0">
                <a:solidFill>
                  <a:prstClr val="white"/>
                </a:solidFill>
                <a:cs typeface="Arial" pitchFamily="34" charset="0"/>
              </a:rPr>
              <a:t> of </a:t>
            </a:r>
            <a:r>
              <a:rPr lang="es-ES" sz="3200" dirty="0" err="1" smtClean="0">
                <a:solidFill>
                  <a:prstClr val="white"/>
                </a:solidFill>
                <a:cs typeface="Arial" pitchFamily="34" charset="0"/>
              </a:rPr>
              <a:t>Autonomous</a:t>
            </a:r>
            <a:r>
              <a:rPr lang="es-ES" sz="3200" dirty="0" smtClean="0">
                <a:solidFill>
                  <a:prstClr val="white"/>
                </a:solidFill>
                <a:cs typeface="Arial" pitchFamily="34" charset="0"/>
              </a:rPr>
              <a:t> </a:t>
            </a:r>
            <a:r>
              <a:rPr lang="es-ES" sz="3200" dirty="0" err="1" smtClean="0">
                <a:solidFill>
                  <a:prstClr val="white"/>
                </a:solidFill>
                <a:cs typeface="Arial" pitchFamily="34" charset="0"/>
              </a:rPr>
              <a:t>programmes</a:t>
            </a:r>
            <a:endParaRPr lang="es-ES" sz="4800" dirty="0">
              <a:solidFill>
                <a:prstClr val="white"/>
              </a:solidFill>
              <a:cs typeface="Arial" pitchFamily="34" charset="0"/>
            </a:endParaRPr>
          </a:p>
        </p:txBody>
      </p:sp>
      <p:grpSp>
        <p:nvGrpSpPr>
          <p:cNvPr id="6" name="4 Grupo"/>
          <p:cNvGrpSpPr/>
          <p:nvPr/>
        </p:nvGrpSpPr>
        <p:grpSpPr>
          <a:xfrm>
            <a:off x="7092280" y="116632"/>
            <a:ext cx="1932783" cy="569533"/>
            <a:chOff x="7779779" y="410735"/>
            <a:chExt cx="2279730" cy="547714"/>
          </a:xfrm>
        </p:grpSpPr>
        <p:pic>
          <p:nvPicPr>
            <p:cNvPr id="8" name="13 Imagen" descr="C:\Users\ext-negarris\AppData\Local\Microsoft\Windows\Temporary Internet Files\Content.Outlook\WC8OO3DU\5000200-flag-cl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79779" y="410735"/>
              <a:ext cx="1001273" cy="5477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6 CuadroTexto"/>
            <p:cNvSpPr txBox="1">
              <a:spLocks noChangeArrowheads="1"/>
            </p:cNvSpPr>
            <p:nvPr/>
          </p:nvSpPr>
          <p:spPr bwMode="auto">
            <a:xfrm>
              <a:off x="8798986" y="410735"/>
              <a:ext cx="1260523" cy="532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s-ES" sz="1000" dirty="0">
                  <a:solidFill>
                    <a:prstClr val="black"/>
                  </a:solidFill>
                </a:rPr>
                <a:t>This project is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s-ES" sz="1000" dirty="0">
                  <a:solidFill>
                    <a:prstClr val="black"/>
                  </a:solidFill>
                </a:rPr>
                <a:t>co-funded by European Union</a:t>
              </a:r>
            </a:p>
          </p:txBody>
        </p:sp>
      </p:grpSp>
      <p:sp>
        <p:nvSpPr>
          <p:cNvPr id="3" name="2 CuadroTexto"/>
          <p:cNvSpPr txBox="1"/>
          <p:nvPr/>
        </p:nvSpPr>
        <p:spPr>
          <a:xfrm>
            <a:off x="976782" y="5157192"/>
            <a:ext cx="6120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663575" fontAlgn="base">
              <a:spcBef>
                <a:spcPct val="0"/>
              </a:spcBef>
              <a:spcAft>
                <a:spcPct val="0"/>
              </a:spcAft>
            </a:pPr>
            <a:r>
              <a:rPr lang="es-ES_tradnl" i="1" dirty="0" err="1">
                <a:solidFill>
                  <a:srgbClr val="1F497D"/>
                </a:solidFill>
                <a:cs typeface="Times New Roman" pitchFamily="18" charset="0"/>
              </a:rPr>
              <a:t>Call</a:t>
            </a:r>
            <a:r>
              <a:rPr lang="es-ES_tradnl" i="1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i="1" dirty="0" err="1">
                <a:solidFill>
                  <a:srgbClr val="1F497D"/>
                </a:solidFill>
                <a:cs typeface="Times New Roman" pitchFamily="18" charset="0"/>
              </a:rPr>
              <a:t>for</a:t>
            </a:r>
            <a:r>
              <a:rPr lang="es-ES_tradnl" i="1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i="1" dirty="0" err="1">
                <a:solidFill>
                  <a:srgbClr val="1F497D"/>
                </a:solidFill>
                <a:cs typeface="Times New Roman" pitchFamily="18" charset="0"/>
              </a:rPr>
              <a:t>proposals</a:t>
            </a:r>
            <a:r>
              <a:rPr lang="es-ES_tradnl" i="1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i="1" dirty="0" err="1">
                <a:solidFill>
                  <a:srgbClr val="1F497D"/>
                </a:solidFill>
                <a:cs typeface="Times New Roman" pitchFamily="18" charset="0"/>
              </a:rPr>
              <a:t>addressed</a:t>
            </a:r>
            <a:r>
              <a:rPr lang="es-ES_tradnl" i="1" dirty="0">
                <a:solidFill>
                  <a:srgbClr val="1F497D"/>
                </a:solidFill>
                <a:cs typeface="Times New Roman" pitchFamily="18" charset="0"/>
              </a:rPr>
              <a:t> to non-</a:t>
            </a:r>
            <a:r>
              <a:rPr lang="es-ES_tradnl" i="1" dirty="0" err="1">
                <a:solidFill>
                  <a:srgbClr val="1F497D"/>
                </a:solidFill>
                <a:cs typeface="Times New Roman" pitchFamily="18" charset="0"/>
              </a:rPr>
              <a:t>profit</a:t>
            </a:r>
            <a:r>
              <a:rPr lang="es-ES_tradnl" i="1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i="1" dirty="0" err="1">
                <a:solidFill>
                  <a:srgbClr val="1F497D"/>
                </a:solidFill>
                <a:cs typeface="Times New Roman" pitchFamily="18" charset="0"/>
              </a:rPr>
              <a:t>organisations</a:t>
            </a:r>
            <a:r>
              <a:rPr lang="es-ES_tradnl" i="1" dirty="0">
                <a:solidFill>
                  <a:srgbClr val="1F497D"/>
                </a:solidFill>
                <a:cs typeface="Times New Roman" pitchFamily="18" charset="0"/>
              </a:rPr>
              <a:t> and social </a:t>
            </a:r>
            <a:r>
              <a:rPr lang="es-ES_tradnl" i="1" dirty="0" err="1">
                <a:solidFill>
                  <a:srgbClr val="1F497D"/>
                </a:solidFill>
                <a:cs typeface="Times New Roman" pitchFamily="18" charset="0"/>
              </a:rPr>
              <a:t>insertion</a:t>
            </a:r>
            <a:r>
              <a:rPr lang="es-ES_tradnl" i="1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i="1" dirty="0" err="1" smtClean="0">
                <a:solidFill>
                  <a:srgbClr val="1F497D"/>
                </a:solidFill>
                <a:cs typeface="Times New Roman" pitchFamily="18" charset="0"/>
              </a:rPr>
              <a:t>companies</a:t>
            </a:r>
            <a:r>
              <a:rPr lang="es-ES_tradnl" i="1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i="1" dirty="0">
                <a:solidFill>
                  <a:srgbClr val="1F497D"/>
                </a:solidFill>
                <a:cs typeface="Times New Roman" pitchFamily="18" charset="0"/>
              </a:rPr>
              <a:t>to </a:t>
            </a:r>
            <a:r>
              <a:rPr lang="es-ES_tradnl" i="1" dirty="0" err="1">
                <a:solidFill>
                  <a:srgbClr val="1F497D"/>
                </a:solidFill>
                <a:cs typeface="Times New Roman" pitchFamily="18" charset="0"/>
              </a:rPr>
              <a:t>fund</a:t>
            </a:r>
            <a:r>
              <a:rPr lang="es-ES_tradnl" i="1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i="1" dirty="0" err="1">
                <a:solidFill>
                  <a:srgbClr val="1F497D"/>
                </a:solidFill>
                <a:cs typeface="Times New Roman" pitchFamily="18" charset="0"/>
              </a:rPr>
              <a:t>the</a:t>
            </a:r>
            <a:r>
              <a:rPr lang="es-ES_tradnl" i="1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i="1" dirty="0" err="1">
                <a:solidFill>
                  <a:srgbClr val="1F497D"/>
                </a:solidFill>
                <a:cs typeface="Times New Roman" pitchFamily="18" charset="0"/>
              </a:rPr>
              <a:t>hiring</a:t>
            </a:r>
            <a:r>
              <a:rPr lang="es-ES_tradnl" i="1" dirty="0">
                <a:solidFill>
                  <a:srgbClr val="1F497D"/>
                </a:solidFill>
                <a:cs typeface="Times New Roman" pitchFamily="18" charset="0"/>
              </a:rPr>
              <a:t> and training of </a:t>
            </a:r>
            <a:r>
              <a:rPr lang="es-ES_tradnl" i="1" dirty="0" err="1">
                <a:solidFill>
                  <a:srgbClr val="1F497D"/>
                </a:solidFill>
                <a:cs typeface="Times New Roman" pitchFamily="18" charset="0"/>
              </a:rPr>
              <a:t>young</a:t>
            </a:r>
            <a:r>
              <a:rPr lang="es-ES_tradnl" i="1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i="1" dirty="0" err="1">
                <a:solidFill>
                  <a:srgbClr val="1F497D"/>
                </a:solidFill>
                <a:cs typeface="Times New Roman" pitchFamily="18" charset="0"/>
              </a:rPr>
              <a:t>people</a:t>
            </a:r>
            <a:r>
              <a:rPr lang="es-ES_tradnl" i="1" dirty="0">
                <a:solidFill>
                  <a:srgbClr val="1F497D"/>
                </a:solidFill>
                <a:cs typeface="Times New Roman" pitchFamily="18" charset="0"/>
              </a:rPr>
              <a:t> at </a:t>
            </a:r>
            <a:r>
              <a:rPr lang="es-ES_tradnl" i="1" dirty="0" err="1">
                <a:solidFill>
                  <a:srgbClr val="1F497D"/>
                </a:solidFill>
                <a:cs typeface="Times New Roman" pitchFamily="18" charset="0"/>
              </a:rPr>
              <a:t>risk</a:t>
            </a:r>
            <a:r>
              <a:rPr lang="es-ES_tradnl" i="1" dirty="0">
                <a:solidFill>
                  <a:srgbClr val="1F497D"/>
                </a:solidFill>
                <a:cs typeface="Times New Roman" pitchFamily="18" charset="0"/>
              </a:rPr>
              <a:t> of social </a:t>
            </a:r>
            <a:r>
              <a:rPr lang="es-ES_tradnl" i="1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i="1" dirty="0" err="1" smtClean="0">
                <a:solidFill>
                  <a:srgbClr val="1F497D"/>
                </a:solidFill>
                <a:cs typeface="Times New Roman" pitchFamily="18" charset="0"/>
              </a:rPr>
              <a:t>exclusion</a:t>
            </a:r>
            <a:r>
              <a:rPr lang="es-ES_tradnl" i="1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i="1" dirty="0" err="1">
                <a:solidFill>
                  <a:srgbClr val="1F497D"/>
                </a:solidFill>
                <a:cs typeface="Times New Roman" pitchFamily="18" charset="0"/>
              </a:rPr>
              <a:t>registered</a:t>
            </a:r>
            <a:r>
              <a:rPr lang="es-ES_tradnl" i="1" dirty="0">
                <a:solidFill>
                  <a:srgbClr val="1F497D"/>
                </a:solidFill>
                <a:cs typeface="Times New Roman" pitchFamily="18" charset="0"/>
              </a:rPr>
              <a:t> at </a:t>
            </a:r>
            <a:r>
              <a:rPr lang="es-ES_tradnl" i="1" dirty="0" err="1">
                <a:solidFill>
                  <a:srgbClr val="1F497D"/>
                </a:solidFill>
                <a:cs typeface="Times New Roman" pitchFamily="18" charset="0"/>
              </a:rPr>
              <a:t>the</a:t>
            </a:r>
            <a:r>
              <a:rPr lang="es-ES_tradnl" i="1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i="1" dirty="0" err="1">
                <a:solidFill>
                  <a:srgbClr val="1F497D"/>
                </a:solidFill>
                <a:cs typeface="Times New Roman" pitchFamily="18" charset="0"/>
              </a:rPr>
              <a:t>Youth</a:t>
            </a:r>
            <a:r>
              <a:rPr lang="es-ES_tradnl" i="1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i="1" dirty="0" err="1">
                <a:solidFill>
                  <a:srgbClr val="1F497D"/>
                </a:solidFill>
                <a:cs typeface="Times New Roman" pitchFamily="18" charset="0"/>
              </a:rPr>
              <a:t>Guarantee</a:t>
            </a:r>
            <a:r>
              <a:rPr lang="es-ES_tradnl" i="1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i="1" dirty="0" err="1">
                <a:solidFill>
                  <a:srgbClr val="1F497D"/>
                </a:solidFill>
                <a:cs typeface="Times New Roman" pitchFamily="18" charset="0"/>
              </a:rPr>
              <a:t>System</a:t>
            </a:r>
            <a:r>
              <a:rPr lang="es-ES_tradnl" i="1" dirty="0">
                <a:solidFill>
                  <a:srgbClr val="1F497D"/>
                </a:solidFill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301102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1"/>
          <p:cNvSpPr>
            <a:spLocks noChangeArrowheads="1"/>
          </p:cNvSpPr>
          <p:nvPr/>
        </p:nvSpPr>
        <p:spPr bwMode="auto">
          <a:xfrm>
            <a:off x="185605" y="1268760"/>
            <a:ext cx="8606148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_tradnl" sz="2400" b="1" dirty="0" smtClean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Renta Garantizada de Ciudadanía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s-ES_tradnl" sz="2000" dirty="0">
              <a:solidFill>
                <a:srgbClr val="1F497D"/>
              </a:solidFill>
              <a:cs typeface="Times New Roman" pitchFamily="18" charset="0"/>
            </a:endParaRP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Regulation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: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Law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4/2016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Economic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support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and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Individualised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Programme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for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Inclusion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signed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by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all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the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family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unit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.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Amounts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:</a:t>
            </a:r>
          </a:p>
          <a:p>
            <a:pPr marL="914400" lvl="1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s-ES_tradnl" dirty="0" smtClean="0">
                <a:solidFill>
                  <a:srgbClr val="1F497D"/>
                </a:solidFill>
                <a:cs typeface="Times New Roman" pitchFamily="18" charset="0"/>
              </a:rPr>
              <a:t>Basic </a:t>
            </a:r>
            <a:r>
              <a:rPr lang="es-ES_tradnl" dirty="0" err="1" smtClean="0">
                <a:solidFill>
                  <a:srgbClr val="1F497D"/>
                </a:solidFill>
                <a:cs typeface="Times New Roman" pitchFamily="18" charset="0"/>
              </a:rPr>
              <a:t>amount</a:t>
            </a:r>
            <a:r>
              <a:rPr lang="es-ES_tradnl" dirty="0" smtClean="0">
                <a:solidFill>
                  <a:srgbClr val="1F497D"/>
                </a:solidFill>
                <a:cs typeface="Times New Roman" pitchFamily="18" charset="0"/>
              </a:rPr>
              <a:t>: </a:t>
            </a:r>
            <a:r>
              <a:rPr lang="es-ES_tradnl" dirty="0" err="1" smtClean="0">
                <a:solidFill>
                  <a:srgbClr val="1F497D"/>
                </a:solidFill>
                <a:cs typeface="Times New Roman" pitchFamily="18" charset="0"/>
              </a:rPr>
              <a:t>from</a:t>
            </a:r>
            <a:r>
              <a:rPr lang="es-ES_tradnl" dirty="0" smtClean="0">
                <a:solidFill>
                  <a:srgbClr val="1F497D"/>
                </a:solidFill>
                <a:cs typeface="Times New Roman" pitchFamily="18" charset="0"/>
              </a:rPr>
              <a:t> 80% up to 130% of </a:t>
            </a:r>
            <a:r>
              <a:rPr lang="es-ES_tradnl" dirty="0" err="1" smtClean="0">
                <a:solidFill>
                  <a:srgbClr val="1F497D"/>
                </a:solidFill>
                <a:cs typeface="Times New Roman" pitchFamily="18" charset="0"/>
              </a:rPr>
              <a:t>the</a:t>
            </a:r>
            <a:r>
              <a:rPr lang="es-ES_tradnl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 smtClean="0">
                <a:solidFill>
                  <a:srgbClr val="1F497D"/>
                </a:solidFill>
                <a:cs typeface="Times New Roman" pitchFamily="18" charset="0"/>
              </a:rPr>
              <a:t>public</a:t>
            </a:r>
            <a:r>
              <a:rPr lang="es-ES_tradnl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 smtClean="0">
                <a:solidFill>
                  <a:srgbClr val="1F497D"/>
                </a:solidFill>
                <a:cs typeface="Times New Roman" pitchFamily="18" charset="0"/>
              </a:rPr>
              <a:t>index</a:t>
            </a:r>
            <a:r>
              <a:rPr lang="es-ES_tradnl" dirty="0" smtClean="0">
                <a:solidFill>
                  <a:srgbClr val="1F497D"/>
                </a:solidFill>
                <a:cs typeface="Times New Roman" pitchFamily="18" charset="0"/>
              </a:rPr>
              <a:t> “IPREM”.</a:t>
            </a:r>
          </a:p>
          <a:p>
            <a:pPr marL="914400" lvl="1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s-ES_tradnl" dirty="0" err="1" smtClean="0">
                <a:solidFill>
                  <a:srgbClr val="1F497D"/>
                </a:solidFill>
                <a:cs typeface="Times New Roman" pitchFamily="18" charset="0"/>
              </a:rPr>
              <a:t>Supplements</a:t>
            </a:r>
            <a:r>
              <a:rPr lang="es-ES_tradnl" dirty="0" smtClean="0">
                <a:solidFill>
                  <a:srgbClr val="1F497D"/>
                </a:solidFill>
                <a:cs typeface="Times New Roman" pitchFamily="18" charset="0"/>
              </a:rPr>
              <a:t>: </a:t>
            </a:r>
            <a:r>
              <a:rPr lang="es-ES_tradnl" dirty="0" err="1" smtClean="0">
                <a:solidFill>
                  <a:srgbClr val="1F497D"/>
                </a:solidFill>
                <a:cs typeface="Times New Roman" pitchFamily="18" charset="0"/>
              </a:rPr>
              <a:t>from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smtClean="0">
                <a:solidFill>
                  <a:srgbClr val="1F497D"/>
                </a:solidFill>
                <a:cs typeface="Times New Roman" pitchFamily="18" charset="0"/>
              </a:rPr>
              <a:t>10% to 25% </a:t>
            </a:r>
            <a:r>
              <a:rPr lang="es-ES_tradnl" dirty="0" err="1" smtClean="0">
                <a:solidFill>
                  <a:srgbClr val="1F497D"/>
                </a:solidFill>
                <a:cs typeface="Times New Roman" pitchFamily="18" charset="0"/>
              </a:rPr>
              <a:t>depending</a:t>
            </a:r>
            <a:r>
              <a:rPr lang="es-ES_tradnl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 smtClean="0">
                <a:solidFill>
                  <a:srgbClr val="1F497D"/>
                </a:solidFill>
                <a:cs typeface="Times New Roman" pitchFamily="18" charset="0"/>
              </a:rPr>
              <a:t>on</a:t>
            </a:r>
            <a:r>
              <a:rPr lang="es-ES_tradnl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 smtClean="0">
                <a:solidFill>
                  <a:srgbClr val="1F497D"/>
                </a:solidFill>
                <a:cs typeface="Times New Roman" pitchFamily="18" charset="0"/>
              </a:rPr>
              <a:t>the</a:t>
            </a:r>
            <a:r>
              <a:rPr lang="es-ES_tradnl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 smtClean="0">
                <a:solidFill>
                  <a:srgbClr val="1F497D"/>
                </a:solidFill>
                <a:cs typeface="Times New Roman" pitchFamily="18" charset="0"/>
              </a:rPr>
              <a:t>number</a:t>
            </a:r>
            <a:r>
              <a:rPr lang="es-ES_tradnl" dirty="0" smtClean="0">
                <a:solidFill>
                  <a:srgbClr val="1F497D"/>
                </a:solidFill>
                <a:cs typeface="Times New Roman" pitchFamily="18" charset="0"/>
              </a:rPr>
              <a:t> of </a:t>
            </a:r>
            <a:r>
              <a:rPr lang="es-ES_tradnl" dirty="0" err="1" smtClean="0">
                <a:solidFill>
                  <a:srgbClr val="1F497D"/>
                </a:solidFill>
                <a:cs typeface="Times New Roman" pitchFamily="18" charset="0"/>
              </a:rPr>
              <a:t>members</a:t>
            </a:r>
            <a:r>
              <a:rPr lang="es-ES_tradnl" dirty="0" smtClean="0">
                <a:solidFill>
                  <a:srgbClr val="1F497D"/>
                </a:solidFill>
                <a:cs typeface="Times New Roman" pitchFamily="18" charset="0"/>
              </a:rPr>
              <a:t> in </a:t>
            </a:r>
            <a:r>
              <a:rPr lang="es-ES_tradnl" dirty="0" err="1" smtClean="0">
                <a:solidFill>
                  <a:srgbClr val="1F497D"/>
                </a:solidFill>
                <a:cs typeface="Times New Roman" pitchFamily="18" charset="0"/>
              </a:rPr>
              <a:t>the</a:t>
            </a:r>
            <a:r>
              <a:rPr lang="es-ES_tradnl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 smtClean="0">
                <a:solidFill>
                  <a:srgbClr val="1F497D"/>
                </a:solidFill>
                <a:cs typeface="Times New Roman" pitchFamily="18" charset="0"/>
              </a:rPr>
              <a:t>family</a:t>
            </a:r>
            <a:r>
              <a:rPr lang="es-ES_tradnl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 smtClean="0">
                <a:solidFill>
                  <a:srgbClr val="1F497D"/>
                </a:solidFill>
                <a:cs typeface="Times New Roman" pitchFamily="18" charset="0"/>
              </a:rPr>
              <a:t>unit</a:t>
            </a:r>
            <a:r>
              <a:rPr lang="es-ES_tradnl" dirty="0" smtClean="0">
                <a:solidFill>
                  <a:srgbClr val="1F497D"/>
                </a:solidFill>
                <a:cs typeface="Times New Roman" pitchFamily="18" charset="0"/>
              </a:rPr>
              <a:t>.</a:t>
            </a:r>
          </a:p>
          <a:p>
            <a:pPr marL="457200" indent="-45720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Duties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for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the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beneficiary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-468560" y="161057"/>
            <a:ext cx="6696744" cy="1019145"/>
          </a:xfrm>
          <a:prstGeom prst="roundRect">
            <a:avLst/>
          </a:prstGeom>
          <a:solidFill>
            <a:srgbClr val="E46C0A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b"/>
          <a:lstStyle/>
          <a:p>
            <a:pPr marL="361950" algn="r">
              <a:lnSpc>
                <a:spcPts val="2000"/>
              </a:lnSpc>
              <a:defRPr/>
            </a:pPr>
            <a:r>
              <a:rPr lang="es-ES" sz="3600" dirty="0" err="1" smtClean="0">
                <a:solidFill>
                  <a:prstClr val="white"/>
                </a:solidFill>
                <a:cs typeface="Arial" pitchFamily="34" charset="0"/>
              </a:rPr>
              <a:t>Guaranteed</a:t>
            </a:r>
            <a:r>
              <a:rPr lang="es-ES" sz="3600" dirty="0" smtClean="0">
                <a:solidFill>
                  <a:prstClr val="white"/>
                </a:solidFill>
                <a:cs typeface="Arial" pitchFamily="34" charset="0"/>
              </a:rPr>
              <a:t> </a:t>
            </a:r>
            <a:r>
              <a:rPr lang="es-ES" sz="3600" dirty="0" err="1" smtClean="0">
                <a:solidFill>
                  <a:prstClr val="white"/>
                </a:solidFill>
                <a:cs typeface="Arial" pitchFamily="34" charset="0"/>
              </a:rPr>
              <a:t>Minimum</a:t>
            </a:r>
            <a:r>
              <a:rPr lang="es-ES" sz="3600" dirty="0" smtClean="0">
                <a:solidFill>
                  <a:prstClr val="white"/>
                </a:solidFill>
                <a:cs typeface="Arial" pitchFamily="34" charset="0"/>
              </a:rPr>
              <a:t> </a:t>
            </a:r>
            <a:r>
              <a:rPr lang="es-ES" sz="3600" dirty="0" err="1" smtClean="0">
                <a:solidFill>
                  <a:prstClr val="white"/>
                </a:solidFill>
                <a:cs typeface="Arial" pitchFamily="34" charset="0"/>
              </a:rPr>
              <a:t>Income</a:t>
            </a:r>
            <a:r>
              <a:rPr lang="es-ES" sz="3600" dirty="0" smtClean="0">
                <a:solidFill>
                  <a:prstClr val="white"/>
                </a:solidFill>
                <a:cs typeface="Arial" pitchFamily="34" charset="0"/>
              </a:rPr>
              <a:t> in Castilla y León</a:t>
            </a:r>
            <a:endParaRPr lang="es-ES" sz="3600" dirty="0">
              <a:solidFill>
                <a:prstClr val="white"/>
              </a:solidFill>
              <a:cs typeface="Arial" pitchFamily="34" charset="0"/>
            </a:endParaRPr>
          </a:p>
        </p:txBody>
      </p:sp>
      <p:grpSp>
        <p:nvGrpSpPr>
          <p:cNvPr id="6" name="4 Grupo"/>
          <p:cNvGrpSpPr/>
          <p:nvPr/>
        </p:nvGrpSpPr>
        <p:grpSpPr>
          <a:xfrm>
            <a:off x="7092280" y="116632"/>
            <a:ext cx="1932783" cy="569533"/>
            <a:chOff x="7779779" y="410735"/>
            <a:chExt cx="2279730" cy="547714"/>
          </a:xfrm>
        </p:grpSpPr>
        <p:pic>
          <p:nvPicPr>
            <p:cNvPr id="8" name="13 Imagen" descr="C:\Users\ext-negarris\AppData\Local\Microsoft\Windows\Temporary Internet Files\Content.Outlook\WC8OO3DU\5000200-flag-cl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79779" y="410735"/>
              <a:ext cx="1001273" cy="5477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6 CuadroTexto"/>
            <p:cNvSpPr txBox="1">
              <a:spLocks noChangeArrowheads="1"/>
            </p:cNvSpPr>
            <p:nvPr/>
          </p:nvSpPr>
          <p:spPr bwMode="auto">
            <a:xfrm>
              <a:off x="8798986" y="410735"/>
              <a:ext cx="1260523" cy="532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s-ES" sz="1000" dirty="0">
                  <a:solidFill>
                    <a:prstClr val="black"/>
                  </a:solidFill>
                </a:rPr>
                <a:t>This project is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s-ES" sz="1000" dirty="0">
                  <a:solidFill>
                    <a:prstClr val="black"/>
                  </a:solidFill>
                </a:rPr>
                <a:t>co-funded by European Union</a:t>
              </a:r>
            </a:p>
          </p:txBody>
        </p:sp>
      </p:grpSp>
      <p:sp>
        <p:nvSpPr>
          <p:cNvPr id="2" name="1 CuadroTexto"/>
          <p:cNvSpPr txBox="1"/>
          <p:nvPr/>
        </p:nvSpPr>
        <p:spPr>
          <a:xfrm>
            <a:off x="467544" y="4408081"/>
            <a:ext cx="676875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Request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any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other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benefit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they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may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have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right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to.</a:t>
            </a:r>
          </a:p>
          <a:p>
            <a:pPr marL="914400" lvl="1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Not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turning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down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any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job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offer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or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improvement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of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job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.</a:t>
            </a:r>
          </a:p>
          <a:p>
            <a:pPr marL="914400" lvl="1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Maintain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all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the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necessary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resources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so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the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minors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of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the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family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attend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to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obligatory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education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.</a:t>
            </a:r>
          </a:p>
          <a:p>
            <a:pPr marL="914400" lvl="1" indent="-457200" algn="just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Fulfill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all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the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compromises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reached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in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the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Individualised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Programme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for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dirty="0" err="1">
                <a:solidFill>
                  <a:srgbClr val="1F497D"/>
                </a:solidFill>
                <a:cs typeface="Times New Roman" pitchFamily="18" charset="0"/>
              </a:rPr>
              <a:t>Inclusion</a:t>
            </a:r>
            <a:r>
              <a:rPr lang="es-ES_tradnl" dirty="0">
                <a:solidFill>
                  <a:srgbClr val="1F497D"/>
                </a:solidFill>
                <a:cs typeface="Times New Roman" pitchFamily="18" charset="0"/>
              </a:rPr>
              <a:t>.</a:t>
            </a:r>
            <a:r>
              <a:rPr lang="es-ES_tradnl" sz="2000" dirty="0">
                <a:solidFill>
                  <a:srgbClr val="1F497D"/>
                </a:solidFill>
                <a:cs typeface="Times New Roman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13532742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1"/>
          <p:cNvSpPr>
            <a:spLocks noChangeArrowheads="1"/>
          </p:cNvSpPr>
          <p:nvPr/>
        </p:nvSpPr>
        <p:spPr bwMode="auto">
          <a:xfrm>
            <a:off x="213029" y="1412776"/>
            <a:ext cx="86061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Some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</a:t>
            </a:r>
            <a:r>
              <a:rPr lang="es-ES_tradnl" sz="2000" dirty="0" err="1" smtClean="0">
                <a:solidFill>
                  <a:srgbClr val="1F497D"/>
                </a:solidFill>
                <a:cs typeface="Times New Roman" pitchFamily="18" charset="0"/>
              </a:rPr>
              <a:t>facts</a:t>
            </a:r>
            <a:r>
              <a:rPr lang="es-ES_tradnl" sz="2000" dirty="0" smtClean="0">
                <a:solidFill>
                  <a:srgbClr val="1F497D"/>
                </a:solidFill>
                <a:cs typeface="Times New Roman" pitchFamily="18" charset="0"/>
              </a:rPr>
              <a:t> and figures…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-468560" y="161057"/>
            <a:ext cx="6696744" cy="1019145"/>
          </a:xfrm>
          <a:prstGeom prst="roundRect">
            <a:avLst/>
          </a:prstGeom>
          <a:solidFill>
            <a:srgbClr val="E46C0A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b"/>
          <a:lstStyle/>
          <a:p>
            <a:pPr marL="361950" algn="r">
              <a:lnSpc>
                <a:spcPts val="2000"/>
              </a:lnSpc>
              <a:defRPr/>
            </a:pPr>
            <a:r>
              <a:rPr lang="es-ES" sz="3200" dirty="0" err="1" smtClean="0">
                <a:solidFill>
                  <a:prstClr val="white"/>
                </a:solidFill>
                <a:cs typeface="Arial" pitchFamily="34" charset="0"/>
              </a:rPr>
              <a:t>Guaranteed</a:t>
            </a:r>
            <a:r>
              <a:rPr lang="es-ES" sz="3200" dirty="0" smtClean="0">
                <a:solidFill>
                  <a:prstClr val="white"/>
                </a:solidFill>
                <a:cs typeface="Arial" pitchFamily="34" charset="0"/>
              </a:rPr>
              <a:t> </a:t>
            </a:r>
            <a:r>
              <a:rPr lang="es-ES" sz="3200" dirty="0" err="1" smtClean="0">
                <a:solidFill>
                  <a:prstClr val="white"/>
                </a:solidFill>
                <a:cs typeface="Arial" pitchFamily="34" charset="0"/>
              </a:rPr>
              <a:t>Minimum</a:t>
            </a:r>
            <a:r>
              <a:rPr lang="es-ES" sz="3200" dirty="0" smtClean="0">
                <a:solidFill>
                  <a:prstClr val="white"/>
                </a:solidFill>
                <a:cs typeface="Arial" pitchFamily="34" charset="0"/>
              </a:rPr>
              <a:t> </a:t>
            </a:r>
            <a:r>
              <a:rPr lang="es-ES" sz="3200" dirty="0" err="1" smtClean="0">
                <a:solidFill>
                  <a:prstClr val="white"/>
                </a:solidFill>
                <a:cs typeface="Arial" pitchFamily="34" charset="0"/>
              </a:rPr>
              <a:t>Income</a:t>
            </a:r>
            <a:r>
              <a:rPr lang="es-ES" sz="3200" dirty="0" smtClean="0">
                <a:solidFill>
                  <a:prstClr val="white"/>
                </a:solidFill>
                <a:cs typeface="Arial" pitchFamily="34" charset="0"/>
              </a:rPr>
              <a:t> in Castilla y León</a:t>
            </a:r>
            <a:endParaRPr lang="es-ES" sz="3200" dirty="0">
              <a:solidFill>
                <a:prstClr val="white"/>
              </a:solidFill>
              <a:cs typeface="Arial" pitchFamily="34" charset="0"/>
            </a:endParaRPr>
          </a:p>
        </p:txBody>
      </p:sp>
      <p:grpSp>
        <p:nvGrpSpPr>
          <p:cNvPr id="6" name="4 Grupo"/>
          <p:cNvGrpSpPr/>
          <p:nvPr/>
        </p:nvGrpSpPr>
        <p:grpSpPr>
          <a:xfrm>
            <a:off x="7092280" y="116632"/>
            <a:ext cx="1932783" cy="569533"/>
            <a:chOff x="7779779" y="410735"/>
            <a:chExt cx="2279730" cy="547714"/>
          </a:xfrm>
        </p:grpSpPr>
        <p:pic>
          <p:nvPicPr>
            <p:cNvPr id="8" name="13 Imagen" descr="C:\Users\ext-negarris\AppData\Local\Microsoft\Windows\Temporary Internet Files\Content.Outlook\WC8OO3DU\5000200-flag-cl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79779" y="410735"/>
              <a:ext cx="1001273" cy="5477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6 CuadroTexto"/>
            <p:cNvSpPr txBox="1">
              <a:spLocks noChangeArrowheads="1"/>
            </p:cNvSpPr>
            <p:nvPr/>
          </p:nvSpPr>
          <p:spPr bwMode="auto">
            <a:xfrm>
              <a:off x="8798986" y="410735"/>
              <a:ext cx="1260523" cy="532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s-ES" sz="1000" dirty="0">
                  <a:solidFill>
                    <a:prstClr val="black"/>
                  </a:solidFill>
                </a:rPr>
                <a:t>This project is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s-ES" sz="1000" dirty="0">
                  <a:solidFill>
                    <a:prstClr val="black"/>
                  </a:solidFill>
                </a:rPr>
                <a:t>co-funded by European Union</a:t>
              </a:r>
            </a:p>
          </p:txBody>
        </p:sp>
      </p:grp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997969483"/>
              </p:ext>
            </p:extLst>
          </p:nvPr>
        </p:nvGraphicFramePr>
        <p:xfrm>
          <a:off x="323528" y="1812886"/>
          <a:ext cx="8701535" cy="43839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0383021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-468560" y="161057"/>
            <a:ext cx="6696744" cy="1019145"/>
          </a:xfrm>
          <a:prstGeom prst="roundRect">
            <a:avLst/>
          </a:prstGeom>
          <a:solidFill>
            <a:srgbClr val="E46C0A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b"/>
          <a:lstStyle/>
          <a:p>
            <a:pPr marL="361950" algn="r">
              <a:lnSpc>
                <a:spcPts val="2000"/>
              </a:lnSpc>
              <a:defRPr/>
            </a:pPr>
            <a:r>
              <a:rPr lang="es-ES" sz="3200" dirty="0" err="1" smtClean="0">
                <a:solidFill>
                  <a:prstClr val="white"/>
                </a:solidFill>
                <a:cs typeface="Arial" pitchFamily="34" charset="0"/>
              </a:rPr>
              <a:t>Guaranteed</a:t>
            </a:r>
            <a:r>
              <a:rPr lang="es-ES" sz="3200" dirty="0" smtClean="0">
                <a:solidFill>
                  <a:prstClr val="white"/>
                </a:solidFill>
                <a:cs typeface="Arial" pitchFamily="34" charset="0"/>
              </a:rPr>
              <a:t> </a:t>
            </a:r>
            <a:r>
              <a:rPr lang="es-ES" sz="3200" dirty="0" err="1" smtClean="0">
                <a:solidFill>
                  <a:prstClr val="white"/>
                </a:solidFill>
                <a:cs typeface="Arial" pitchFamily="34" charset="0"/>
              </a:rPr>
              <a:t>Minimum</a:t>
            </a:r>
            <a:r>
              <a:rPr lang="es-ES" sz="3200" dirty="0" smtClean="0">
                <a:solidFill>
                  <a:prstClr val="white"/>
                </a:solidFill>
                <a:cs typeface="Arial" pitchFamily="34" charset="0"/>
              </a:rPr>
              <a:t> </a:t>
            </a:r>
            <a:r>
              <a:rPr lang="es-ES" sz="3200" dirty="0" err="1" smtClean="0">
                <a:solidFill>
                  <a:prstClr val="white"/>
                </a:solidFill>
                <a:cs typeface="Arial" pitchFamily="34" charset="0"/>
              </a:rPr>
              <a:t>Income</a:t>
            </a:r>
            <a:r>
              <a:rPr lang="es-ES" sz="3200" dirty="0" smtClean="0">
                <a:solidFill>
                  <a:prstClr val="white"/>
                </a:solidFill>
                <a:cs typeface="Arial" pitchFamily="34" charset="0"/>
              </a:rPr>
              <a:t> in Castilla y León</a:t>
            </a:r>
            <a:endParaRPr lang="es-ES" sz="3200" dirty="0">
              <a:solidFill>
                <a:prstClr val="white"/>
              </a:solidFill>
              <a:cs typeface="Arial" pitchFamily="34" charset="0"/>
            </a:endParaRPr>
          </a:p>
        </p:txBody>
      </p:sp>
      <p:grpSp>
        <p:nvGrpSpPr>
          <p:cNvPr id="6" name="4 Grupo"/>
          <p:cNvGrpSpPr/>
          <p:nvPr/>
        </p:nvGrpSpPr>
        <p:grpSpPr>
          <a:xfrm>
            <a:off x="7092280" y="116632"/>
            <a:ext cx="1932783" cy="569533"/>
            <a:chOff x="7779779" y="410735"/>
            <a:chExt cx="2279730" cy="547714"/>
          </a:xfrm>
        </p:grpSpPr>
        <p:pic>
          <p:nvPicPr>
            <p:cNvPr id="8" name="13 Imagen" descr="C:\Users\ext-negarris\AppData\Local\Microsoft\Windows\Temporary Internet Files\Content.Outlook\WC8OO3DU\5000200-flag-cl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79779" y="410735"/>
              <a:ext cx="1001273" cy="5477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6 CuadroTexto"/>
            <p:cNvSpPr txBox="1">
              <a:spLocks noChangeArrowheads="1"/>
            </p:cNvSpPr>
            <p:nvPr/>
          </p:nvSpPr>
          <p:spPr bwMode="auto">
            <a:xfrm>
              <a:off x="8798986" y="410735"/>
              <a:ext cx="1260523" cy="532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s-ES" sz="1000" dirty="0">
                  <a:solidFill>
                    <a:prstClr val="black"/>
                  </a:solidFill>
                </a:rPr>
                <a:t>This project is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altLang="es-ES" sz="1000" dirty="0">
                  <a:solidFill>
                    <a:prstClr val="black"/>
                  </a:solidFill>
                </a:rPr>
                <a:t>co-funded by European Union</a:t>
              </a:r>
            </a:p>
          </p:txBody>
        </p:sp>
      </p:grp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582032183"/>
              </p:ext>
            </p:extLst>
          </p:nvPr>
        </p:nvGraphicFramePr>
        <p:xfrm>
          <a:off x="467544" y="1412776"/>
          <a:ext cx="8392703" cy="5288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6586416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5_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724</Words>
  <Application>Microsoft Office PowerPoint</Application>
  <PresentationFormat>On-screen Show (4:3)</PresentationFormat>
  <Paragraphs>103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15_Tema de Office</vt:lpstr>
      <vt:lpstr>1_Tema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Luffi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Olatz Moreda (EAPN CyL)</dc:creator>
  <cp:lastModifiedBy>Irene Byrne</cp:lastModifiedBy>
  <cp:revision>18</cp:revision>
  <dcterms:created xsi:type="dcterms:W3CDTF">2018-07-23T07:26:48Z</dcterms:created>
  <dcterms:modified xsi:type="dcterms:W3CDTF">2019-05-20T14:33:58Z</dcterms:modified>
</cp:coreProperties>
</file>