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notesMasterIdLst>
    <p:notesMasterId r:id="rId8"/>
  </p:notesMasterIdLst>
  <p:sldIdLst>
    <p:sldId id="258" r:id="rId3"/>
    <p:sldId id="259" r:id="rId4"/>
    <p:sldId id="266" r:id="rId5"/>
    <p:sldId id="267" r:id="rId6"/>
    <p:sldId id="268" r:id="rId7"/>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2" d="100"/>
          <a:sy n="42" d="100"/>
        </p:scale>
        <p:origin x="672" y="6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tableStyles" Target="tableStyle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theme" Target="theme/theme1.xml"/><Relationship Id="rId5" Type="http://schemas.openxmlformats.org/officeDocument/2006/relationships/slide" Target="slides/slide3.xml"/><Relationship Id="rId10"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ES"/>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195146D-988D-4C05-9EB6-BE5CC3ECF67F}" type="datetimeFigureOut">
              <a:rPr lang="es-ES" smtClean="0"/>
              <a:t>20/05/2019</a:t>
            </a:fld>
            <a:endParaRPr lang="es-ES"/>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ES"/>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ES"/>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2D5D44E-DB26-41BD-830D-EC265A746AB8}" type="slidenum">
              <a:rPr lang="es-ES" smtClean="0"/>
              <a:t>‹#›</a:t>
            </a:fld>
            <a:endParaRPr lang="es-ES"/>
          </a:p>
        </p:txBody>
      </p:sp>
    </p:spTree>
    <p:extLst>
      <p:ext uri="{BB962C8B-B14F-4D97-AF65-F5344CB8AC3E}">
        <p14:creationId xmlns:p14="http://schemas.microsoft.com/office/powerpoint/2010/main" val="4693134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1 Marcador de imagen de diapositiva"/>
          <p:cNvSpPr>
            <a:spLocks noGrp="1" noRot="1" noChangeAspect="1" noTextEdit="1"/>
          </p:cNvSpPr>
          <p:nvPr>
            <p:ph type="sldImg"/>
          </p:nvPr>
        </p:nvSpPr>
        <p:spPr bwMode="auto">
          <a:noFill/>
          <a:ln>
            <a:solidFill>
              <a:srgbClr val="000000"/>
            </a:solidFill>
            <a:miter lim="800000"/>
            <a:headEnd/>
            <a:tailEnd/>
          </a:ln>
        </p:spPr>
      </p:sp>
      <p:sp>
        <p:nvSpPr>
          <p:cNvPr id="72707" name="2 Marcador de notas"/>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s-ES" altLang="es-ES" smtClean="0"/>
          </a:p>
        </p:txBody>
      </p:sp>
      <p:sp>
        <p:nvSpPr>
          <p:cNvPr id="72708" name="3 Marcador de número de diapositiva"/>
          <p:cNvSpPr>
            <a:spLocks noGrp="1"/>
          </p:cNvSpPr>
          <p:nvPr>
            <p:ph type="sldNum" sz="quarter" idx="5"/>
          </p:nvPr>
        </p:nvSpPr>
        <p:spPr bwMode="auto">
          <a:noFill/>
          <a:ln>
            <a:miter lim="800000"/>
            <a:headEnd/>
            <a:tailEnd/>
          </a:ln>
        </p:spPr>
        <p:txBody>
          <a:bodyPr/>
          <a:lstStyle/>
          <a:p>
            <a:fld id="{5751144C-7B4C-4E6C-A3AA-BAC051D7844F}" type="slidenum">
              <a:rPr lang="es-ES" altLang="es-ES">
                <a:solidFill>
                  <a:prstClr val="black"/>
                </a:solidFill>
              </a:rPr>
              <a:pPr/>
              <a:t>1</a:t>
            </a:fld>
            <a:endParaRPr lang="es-ES" altLang="es-ES">
              <a:solidFill>
                <a:prstClr val="black"/>
              </a:solidFill>
            </a:endParaRPr>
          </a:p>
        </p:txBody>
      </p:sp>
    </p:spTree>
    <p:extLst>
      <p:ext uri="{BB962C8B-B14F-4D97-AF65-F5344CB8AC3E}">
        <p14:creationId xmlns:p14="http://schemas.microsoft.com/office/powerpoint/2010/main" val="17027287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ES"/>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ES"/>
          </a:p>
        </p:txBody>
      </p:sp>
      <p:sp>
        <p:nvSpPr>
          <p:cNvPr id="4" name="3 Marcador de fecha"/>
          <p:cNvSpPr>
            <a:spLocks noGrp="1"/>
          </p:cNvSpPr>
          <p:nvPr>
            <p:ph type="dt" sz="half" idx="10"/>
          </p:nvPr>
        </p:nvSpPr>
        <p:spPr/>
        <p:txBody>
          <a:bodyPr/>
          <a:lstStyle>
            <a:lvl1pPr>
              <a:defRPr/>
            </a:lvl1pPr>
          </a:lstStyle>
          <a:p>
            <a:pPr>
              <a:defRPr/>
            </a:pPr>
            <a:fld id="{FCB63388-6E18-4D20-A51F-CBBE25F1730D}" type="datetime1">
              <a:rPr lang="es-ES" smtClean="0">
                <a:solidFill>
                  <a:prstClr val="black">
                    <a:tint val="75000"/>
                  </a:prstClr>
                </a:solidFill>
              </a:rPr>
              <a:pPr>
                <a:defRPr/>
              </a:pPr>
              <a:t>20/05/2019</a:t>
            </a:fld>
            <a:endParaRPr lang="es-ES">
              <a:solidFill>
                <a:prstClr val="black">
                  <a:tint val="75000"/>
                </a:prstClr>
              </a:solidFill>
            </a:endParaRPr>
          </a:p>
        </p:txBody>
      </p:sp>
      <p:sp>
        <p:nvSpPr>
          <p:cNvPr id="5" name="4 Marcador de pie de página"/>
          <p:cNvSpPr>
            <a:spLocks noGrp="1"/>
          </p:cNvSpPr>
          <p:nvPr>
            <p:ph type="ftr" sz="quarter" idx="11"/>
          </p:nvPr>
        </p:nvSpPr>
        <p:spPr/>
        <p:txBody>
          <a:bodyPr/>
          <a:lstStyle>
            <a:lvl1pPr>
              <a:defRPr/>
            </a:lvl1pPr>
          </a:lstStyle>
          <a:p>
            <a:pPr>
              <a:defRPr/>
            </a:pPr>
            <a:endParaRPr lang="es-ES">
              <a:solidFill>
                <a:prstClr val="black">
                  <a:tint val="75000"/>
                </a:prstClr>
              </a:solidFill>
            </a:endParaRPr>
          </a:p>
        </p:txBody>
      </p:sp>
      <p:sp>
        <p:nvSpPr>
          <p:cNvPr id="6" name="5 Marcador de número de diapositiva"/>
          <p:cNvSpPr>
            <a:spLocks noGrp="1"/>
          </p:cNvSpPr>
          <p:nvPr>
            <p:ph type="sldNum" sz="quarter" idx="12"/>
          </p:nvPr>
        </p:nvSpPr>
        <p:spPr/>
        <p:txBody>
          <a:bodyPr/>
          <a:lstStyle>
            <a:lvl1pPr>
              <a:defRPr/>
            </a:lvl1pPr>
          </a:lstStyle>
          <a:p>
            <a:pPr>
              <a:defRPr/>
            </a:pPr>
            <a:fld id="{CBF2EF36-32FD-4656-BAC0-A36772CE9EA1}" type="slidenum">
              <a:rPr lang="es-ES" altLang="es-ES"/>
              <a:pPr>
                <a:defRPr/>
              </a:pPr>
              <a:t>‹#›</a:t>
            </a:fld>
            <a:endParaRPr lang="es-ES" altLang="es-ES"/>
          </a:p>
        </p:txBody>
      </p:sp>
    </p:spTree>
    <p:extLst>
      <p:ext uri="{BB962C8B-B14F-4D97-AF65-F5344CB8AC3E}">
        <p14:creationId xmlns:p14="http://schemas.microsoft.com/office/powerpoint/2010/main" val="678180045"/>
      </p:ext>
    </p:extLst>
  </p:cSld>
  <p:clrMapOvr>
    <a:masterClrMapping/>
  </p:clrMapOvr>
  <p:transition spd="slow"/>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lvl1pPr>
              <a:defRPr/>
            </a:lvl1pPr>
          </a:lstStyle>
          <a:p>
            <a:pPr>
              <a:defRPr/>
            </a:pPr>
            <a:fld id="{FE2E071F-5628-4488-A1ED-A31EE797F703}" type="datetime1">
              <a:rPr lang="es-ES" smtClean="0">
                <a:solidFill>
                  <a:prstClr val="black">
                    <a:tint val="75000"/>
                  </a:prstClr>
                </a:solidFill>
              </a:rPr>
              <a:pPr>
                <a:defRPr/>
              </a:pPr>
              <a:t>20/05/2019</a:t>
            </a:fld>
            <a:endParaRPr lang="es-ES">
              <a:solidFill>
                <a:prstClr val="black">
                  <a:tint val="75000"/>
                </a:prstClr>
              </a:solidFill>
            </a:endParaRPr>
          </a:p>
        </p:txBody>
      </p:sp>
      <p:sp>
        <p:nvSpPr>
          <p:cNvPr id="5" name="4 Marcador de pie de página"/>
          <p:cNvSpPr>
            <a:spLocks noGrp="1"/>
          </p:cNvSpPr>
          <p:nvPr>
            <p:ph type="ftr" sz="quarter" idx="11"/>
          </p:nvPr>
        </p:nvSpPr>
        <p:spPr/>
        <p:txBody>
          <a:bodyPr/>
          <a:lstStyle>
            <a:lvl1pPr>
              <a:defRPr/>
            </a:lvl1pPr>
          </a:lstStyle>
          <a:p>
            <a:pPr>
              <a:defRPr/>
            </a:pPr>
            <a:endParaRPr lang="es-ES">
              <a:solidFill>
                <a:prstClr val="black">
                  <a:tint val="75000"/>
                </a:prstClr>
              </a:solidFill>
            </a:endParaRPr>
          </a:p>
        </p:txBody>
      </p:sp>
      <p:sp>
        <p:nvSpPr>
          <p:cNvPr id="6" name="5 Marcador de número de diapositiva"/>
          <p:cNvSpPr>
            <a:spLocks noGrp="1"/>
          </p:cNvSpPr>
          <p:nvPr>
            <p:ph type="sldNum" sz="quarter" idx="12"/>
          </p:nvPr>
        </p:nvSpPr>
        <p:spPr/>
        <p:txBody>
          <a:bodyPr/>
          <a:lstStyle>
            <a:lvl1pPr>
              <a:defRPr/>
            </a:lvl1pPr>
          </a:lstStyle>
          <a:p>
            <a:pPr>
              <a:defRPr/>
            </a:pPr>
            <a:fld id="{1C05DAAD-824B-4C1F-981D-695B4F9B78B3}" type="slidenum">
              <a:rPr lang="es-ES" altLang="es-ES"/>
              <a:pPr>
                <a:defRPr/>
              </a:pPr>
              <a:t>‹#›</a:t>
            </a:fld>
            <a:endParaRPr lang="es-ES" altLang="es-ES"/>
          </a:p>
        </p:txBody>
      </p:sp>
    </p:spTree>
    <p:extLst>
      <p:ext uri="{BB962C8B-B14F-4D97-AF65-F5344CB8AC3E}">
        <p14:creationId xmlns:p14="http://schemas.microsoft.com/office/powerpoint/2010/main" val="1253231046"/>
      </p:ext>
    </p:extLst>
  </p:cSld>
  <p:clrMapOvr>
    <a:masterClrMapping/>
  </p:clrMapOvr>
  <p:transition spd="slow"/>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lvl1pPr>
              <a:defRPr/>
            </a:lvl1pPr>
          </a:lstStyle>
          <a:p>
            <a:pPr>
              <a:defRPr/>
            </a:pPr>
            <a:fld id="{6E6792AD-042E-4795-8205-4FB5CDD65BD5}" type="datetime1">
              <a:rPr lang="es-ES" smtClean="0">
                <a:solidFill>
                  <a:prstClr val="black">
                    <a:tint val="75000"/>
                  </a:prstClr>
                </a:solidFill>
              </a:rPr>
              <a:pPr>
                <a:defRPr/>
              </a:pPr>
              <a:t>20/05/2019</a:t>
            </a:fld>
            <a:endParaRPr lang="es-ES">
              <a:solidFill>
                <a:prstClr val="black">
                  <a:tint val="75000"/>
                </a:prstClr>
              </a:solidFill>
            </a:endParaRPr>
          </a:p>
        </p:txBody>
      </p:sp>
      <p:sp>
        <p:nvSpPr>
          <p:cNvPr id="5" name="4 Marcador de pie de página"/>
          <p:cNvSpPr>
            <a:spLocks noGrp="1"/>
          </p:cNvSpPr>
          <p:nvPr>
            <p:ph type="ftr" sz="quarter" idx="11"/>
          </p:nvPr>
        </p:nvSpPr>
        <p:spPr/>
        <p:txBody>
          <a:bodyPr/>
          <a:lstStyle>
            <a:lvl1pPr>
              <a:defRPr/>
            </a:lvl1pPr>
          </a:lstStyle>
          <a:p>
            <a:pPr>
              <a:defRPr/>
            </a:pPr>
            <a:endParaRPr lang="es-ES">
              <a:solidFill>
                <a:prstClr val="black">
                  <a:tint val="75000"/>
                </a:prstClr>
              </a:solidFill>
            </a:endParaRPr>
          </a:p>
        </p:txBody>
      </p:sp>
      <p:sp>
        <p:nvSpPr>
          <p:cNvPr id="6" name="5 Marcador de número de diapositiva"/>
          <p:cNvSpPr>
            <a:spLocks noGrp="1"/>
          </p:cNvSpPr>
          <p:nvPr>
            <p:ph type="sldNum" sz="quarter" idx="12"/>
          </p:nvPr>
        </p:nvSpPr>
        <p:spPr/>
        <p:txBody>
          <a:bodyPr/>
          <a:lstStyle>
            <a:lvl1pPr>
              <a:defRPr/>
            </a:lvl1pPr>
          </a:lstStyle>
          <a:p>
            <a:pPr>
              <a:defRPr/>
            </a:pPr>
            <a:fld id="{B3984C2C-B915-429D-AA30-8B1178ACFE92}" type="slidenum">
              <a:rPr lang="es-ES" altLang="es-ES"/>
              <a:pPr>
                <a:defRPr/>
              </a:pPr>
              <a:t>‹#›</a:t>
            </a:fld>
            <a:endParaRPr lang="es-ES" altLang="es-ES"/>
          </a:p>
        </p:txBody>
      </p:sp>
    </p:spTree>
    <p:extLst>
      <p:ext uri="{BB962C8B-B14F-4D97-AF65-F5344CB8AC3E}">
        <p14:creationId xmlns:p14="http://schemas.microsoft.com/office/powerpoint/2010/main" val="3400903546"/>
      </p:ext>
    </p:extLst>
  </p:cSld>
  <p:clrMapOvr>
    <a:masterClrMapping/>
  </p:clrMapOvr>
  <p:transition spd="slow"/>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ES"/>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ES"/>
          </a:p>
        </p:txBody>
      </p:sp>
      <p:sp>
        <p:nvSpPr>
          <p:cNvPr id="4" name="3 Marcador de fecha"/>
          <p:cNvSpPr>
            <a:spLocks noGrp="1"/>
          </p:cNvSpPr>
          <p:nvPr>
            <p:ph type="dt" sz="half" idx="10"/>
          </p:nvPr>
        </p:nvSpPr>
        <p:spPr/>
        <p:txBody>
          <a:bodyPr/>
          <a:lstStyle>
            <a:lvl1pPr>
              <a:defRPr/>
            </a:lvl1pPr>
          </a:lstStyle>
          <a:p>
            <a:pPr>
              <a:defRPr/>
            </a:pPr>
            <a:fld id="{4820FAD2-64D3-4F6A-882C-785BCD0F6379}" type="datetimeFigureOut">
              <a:rPr lang="es-ES">
                <a:solidFill>
                  <a:prstClr val="black">
                    <a:tint val="75000"/>
                  </a:prstClr>
                </a:solidFill>
              </a:rPr>
              <a:pPr>
                <a:defRPr/>
              </a:pPr>
              <a:t>20/05/2019</a:t>
            </a:fld>
            <a:endParaRPr lang="es-ES">
              <a:solidFill>
                <a:prstClr val="black">
                  <a:tint val="75000"/>
                </a:prstClr>
              </a:solidFill>
            </a:endParaRPr>
          </a:p>
        </p:txBody>
      </p:sp>
      <p:sp>
        <p:nvSpPr>
          <p:cNvPr id="5" name="4 Marcador de pie de página"/>
          <p:cNvSpPr>
            <a:spLocks noGrp="1"/>
          </p:cNvSpPr>
          <p:nvPr>
            <p:ph type="ftr" sz="quarter" idx="11"/>
          </p:nvPr>
        </p:nvSpPr>
        <p:spPr/>
        <p:txBody>
          <a:bodyPr/>
          <a:lstStyle>
            <a:lvl1pPr>
              <a:defRPr/>
            </a:lvl1pPr>
          </a:lstStyle>
          <a:p>
            <a:pPr>
              <a:defRPr/>
            </a:pPr>
            <a:endParaRPr lang="es-ES">
              <a:solidFill>
                <a:prstClr val="black">
                  <a:tint val="75000"/>
                </a:prstClr>
              </a:solidFill>
            </a:endParaRPr>
          </a:p>
        </p:txBody>
      </p:sp>
      <p:sp>
        <p:nvSpPr>
          <p:cNvPr id="6" name="5 Marcador de número de diapositiva"/>
          <p:cNvSpPr>
            <a:spLocks noGrp="1"/>
          </p:cNvSpPr>
          <p:nvPr>
            <p:ph type="sldNum" sz="quarter" idx="12"/>
          </p:nvPr>
        </p:nvSpPr>
        <p:spPr/>
        <p:txBody>
          <a:bodyPr/>
          <a:lstStyle>
            <a:lvl1pPr>
              <a:defRPr/>
            </a:lvl1pPr>
          </a:lstStyle>
          <a:p>
            <a:pPr>
              <a:defRPr/>
            </a:pPr>
            <a:fld id="{CBF2EF36-32FD-4656-BAC0-A36772CE9EA1}" type="slidenum">
              <a:rPr lang="es-ES" altLang="es-ES"/>
              <a:pPr>
                <a:defRPr/>
              </a:pPr>
              <a:t>‹#›</a:t>
            </a:fld>
            <a:endParaRPr lang="es-ES" altLang="es-ES"/>
          </a:p>
        </p:txBody>
      </p:sp>
    </p:spTree>
    <p:extLst>
      <p:ext uri="{BB962C8B-B14F-4D97-AF65-F5344CB8AC3E}">
        <p14:creationId xmlns:p14="http://schemas.microsoft.com/office/powerpoint/2010/main" val="166941158"/>
      </p:ext>
    </p:extLst>
  </p:cSld>
  <p:clrMapOvr>
    <a:masterClrMapping/>
  </p:clrMapOvr>
  <p:transition spd="slow"/>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lvl1pPr>
              <a:defRPr/>
            </a:lvl1pPr>
          </a:lstStyle>
          <a:p>
            <a:pPr>
              <a:defRPr/>
            </a:pPr>
            <a:fld id="{9D3350BE-1B92-4534-BA14-778E903718B9}" type="datetimeFigureOut">
              <a:rPr lang="es-ES">
                <a:solidFill>
                  <a:prstClr val="black">
                    <a:tint val="75000"/>
                  </a:prstClr>
                </a:solidFill>
              </a:rPr>
              <a:pPr>
                <a:defRPr/>
              </a:pPr>
              <a:t>20/05/2019</a:t>
            </a:fld>
            <a:endParaRPr lang="es-ES">
              <a:solidFill>
                <a:prstClr val="black">
                  <a:tint val="75000"/>
                </a:prstClr>
              </a:solidFill>
            </a:endParaRPr>
          </a:p>
        </p:txBody>
      </p:sp>
      <p:sp>
        <p:nvSpPr>
          <p:cNvPr id="5" name="4 Marcador de pie de página"/>
          <p:cNvSpPr>
            <a:spLocks noGrp="1"/>
          </p:cNvSpPr>
          <p:nvPr>
            <p:ph type="ftr" sz="quarter" idx="11"/>
          </p:nvPr>
        </p:nvSpPr>
        <p:spPr/>
        <p:txBody>
          <a:bodyPr/>
          <a:lstStyle>
            <a:lvl1pPr>
              <a:defRPr/>
            </a:lvl1pPr>
          </a:lstStyle>
          <a:p>
            <a:pPr>
              <a:defRPr/>
            </a:pPr>
            <a:endParaRPr lang="es-ES">
              <a:solidFill>
                <a:prstClr val="black">
                  <a:tint val="75000"/>
                </a:prstClr>
              </a:solidFill>
            </a:endParaRPr>
          </a:p>
        </p:txBody>
      </p:sp>
      <p:sp>
        <p:nvSpPr>
          <p:cNvPr id="6" name="5 Marcador de número de diapositiva"/>
          <p:cNvSpPr>
            <a:spLocks noGrp="1"/>
          </p:cNvSpPr>
          <p:nvPr>
            <p:ph type="sldNum" sz="quarter" idx="12"/>
          </p:nvPr>
        </p:nvSpPr>
        <p:spPr/>
        <p:txBody>
          <a:bodyPr/>
          <a:lstStyle>
            <a:lvl1pPr>
              <a:defRPr/>
            </a:lvl1pPr>
          </a:lstStyle>
          <a:p>
            <a:pPr>
              <a:defRPr/>
            </a:pPr>
            <a:fld id="{F374874F-DF6F-40CF-89DD-EBF28EE7DE77}" type="slidenum">
              <a:rPr lang="es-ES" altLang="es-ES"/>
              <a:pPr>
                <a:defRPr/>
              </a:pPr>
              <a:t>‹#›</a:t>
            </a:fld>
            <a:endParaRPr lang="es-ES" altLang="es-ES"/>
          </a:p>
        </p:txBody>
      </p:sp>
    </p:spTree>
    <p:extLst>
      <p:ext uri="{BB962C8B-B14F-4D97-AF65-F5344CB8AC3E}">
        <p14:creationId xmlns:p14="http://schemas.microsoft.com/office/powerpoint/2010/main" val="608294201"/>
      </p:ext>
    </p:extLst>
  </p:cSld>
  <p:clrMapOvr>
    <a:masterClrMapping/>
  </p:clrMapOvr>
  <p:transition spd="slow"/>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lvl1pPr>
              <a:defRPr/>
            </a:lvl1pPr>
          </a:lstStyle>
          <a:p>
            <a:pPr>
              <a:defRPr/>
            </a:pPr>
            <a:fld id="{2FA5FEDD-E373-46ED-9916-AF958B986ED3}" type="datetimeFigureOut">
              <a:rPr lang="es-ES">
                <a:solidFill>
                  <a:prstClr val="black">
                    <a:tint val="75000"/>
                  </a:prstClr>
                </a:solidFill>
              </a:rPr>
              <a:pPr>
                <a:defRPr/>
              </a:pPr>
              <a:t>20/05/2019</a:t>
            </a:fld>
            <a:endParaRPr lang="es-ES">
              <a:solidFill>
                <a:prstClr val="black">
                  <a:tint val="75000"/>
                </a:prstClr>
              </a:solidFill>
            </a:endParaRPr>
          </a:p>
        </p:txBody>
      </p:sp>
      <p:sp>
        <p:nvSpPr>
          <p:cNvPr id="5" name="4 Marcador de pie de página"/>
          <p:cNvSpPr>
            <a:spLocks noGrp="1"/>
          </p:cNvSpPr>
          <p:nvPr>
            <p:ph type="ftr" sz="quarter" idx="11"/>
          </p:nvPr>
        </p:nvSpPr>
        <p:spPr/>
        <p:txBody>
          <a:bodyPr/>
          <a:lstStyle>
            <a:lvl1pPr>
              <a:defRPr/>
            </a:lvl1pPr>
          </a:lstStyle>
          <a:p>
            <a:pPr>
              <a:defRPr/>
            </a:pPr>
            <a:endParaRPr lang="es-ES">
              <a:solidFill>
                <a:prstClr val="black">
                  <a:tint val="75000"/>
                </a:prstClr>
              </a:solidFill>
            </a:endParaRPr>
          </a:p>
        </p:txBody>
      </p:sp>
      <p:sp>
        <p:nvSpPr>
          <p:cNvPr id="6" name="5 Marcador de número de diapositiva"/>
          <p:cNvSpPr>
            <a:spLocks noGrp="1"/>
          </p:cNvSpPr>
          <p:nvPr>
            <p:ph type="sldNum" sz="quarter" idx="12"/>
          </p:nvPr>
        </p:nvSpPr>
        <p:spPr/>
        <p:txBody>
          <a:bodyPr/>
          <a:lstStyle>
            <a:lvl1pPr>
              <a:defRPr/>
            </a:lvl1pPr>
          </a:lstStyle>
          <a:p>
            <a:pPr>
              <a:defRPr/>
            </a:pPr>
            <a:fld id="{9688D1B4-7304-45AC-B282-089E11F3A1A6}" type="slidenum">
              <a:rPr lang="es-ES" altLang="es-ES"/>
              <a:pPr>
                <a:defRPr/>
              </a:pPr>
              <a:t>‹#›</a:t>
            </a:fld>
            <a:endParaRPr lang="es-ES" altLang="es-ES"/>
          </a:p>
        </p:txBody>
      </p:sp>
    </p:spTree>
    <p:extLst>
      <p:ext uri="{BB962C8B-B14F-4D97-AF65-F5344CB8AC3E}">
        <p14:creationId xmlns:p14="http://schemas.microsoft.com/office/powerpoint/2010/main" val="60105193"/>
      </p:ext>
    </p:extLst>
  </p:cSld>
  <p:clrMapOvr>
    <a:masterClrMapping/>
  </p:clrMapOvr>
  <p:transition spd="slow"/>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3 Marcador de fecha"/>
          <p:cNvSpPr>
            <a:spLocks noGrp="1"/>
          </p:cNvSpPr>
          <p:nvPr>
            <p:ph type="dt" sz="half" idx="10"/>
          </p:nvPr>
        </p:nvSpPr>
        <p:spPr/>
        <p:txBody>
          <a:bodyPr/>
          <a:lstStyle>
            <a:lvl1pPr>
              <a:defRPr/>
            </a:lvl1pPr>
          </a:lstStyle>
          <a:p>
            <a:pPr>
              <a:defRPr/>
            </a:pPr>
            <a:fld id="{ED91B98B-0881-417B-AC22-6D7694A271AA}" type="datetimeFigureOut">
              <a:rPr lang="es-ES">
                <a:solidFill>
                  <a:prstClr val="black">
                    <a:tint val="75000"/>
                  </a:prstClr>
                </a:solidFill>
              </a:rPr>
              <a:pPr>
                <a:defRPr/>
              </a:pPr>
              <a:t>20/05/2019</a:t>
            </a:fld>
            <a:endParaRPr lang="es-ES">
              <a:solidFill>
                <a:prstClr val="black">
                  <a:tint val="75000"/>
                </a:prstClr>
              </a:solidFill>
            </a:endParaRPr>
          </a:p>
        </p:txBody>
      </p:sp>
      <p:sp>
        <p:nvSpPr>
          <p:cNvPr id="6" name="4 Marcador de pie de página"/>
          <p:cNvSpPr>
            <a:spLocks noGrp="1"/>
          </p:cNvSpPr>
          <p:nvPr>
            <p:ph type="ftr" sz="quarter" idx="11"/>
          </p:nvPr>
        </p:nvSpPr>
        <p:spPr/>
        <p:txBody>
          <a:bodyPr/>
          <a:lstStyle>
            <a:lvl1pPr>
              <a:defRPr/>
            </a:lvl1pPr>
          </a:lstStyle>
          <a:p>
            <a:pPr>
              <a:defRPr/>
            </a:pPr>
            <a:endParaRPr lang="es-ES">
              <a:solidFill>
                <a:prstClr val="black">
                  <a:tint val="75000"/>
                </a:prstClr>
              </a:solidFill>
            </a:endParaRPr>
          </a:p>
        </p:txBody>
      </p:sp>
      <p:sp>
        <p:nvSpPr>
          <p:cNvPr id="7" name="5 Marcador de número de diapositiva"/>
          <p:cNvSpPr>
            <a:spLocks noGrp="1"/>
          </p:cNvSpPr>
          <p:nvPr>
            <p:ph type="sldNum" sz="quarter" idx="12"/>
          </p:nvPr>
        </p:nvSpPr>
        <p:spPr/>
        <p:txBody>
          <a:bodyPr/>
          <a:lstStyle>
            <a:lvl1pPr>
              <a:defRPr/>
            </a:lvl1pPr>
          </a:lstStyle>
          <a:p>
            <a:pPr>
              <a:defRPr/>
            </a:pPr>
            <a:fld id="{D7CEF440-98E7-4CB1-A22C-AFD310312A15}" type="slidenum">
              <a:rPr lang="es-ES" altLang="es-ES"/>
              <a:pPr>
                <a:defRPr/>
              </a:pPr>
              <a:t>‹#›</a:t>
            </a:fld>
            <a:endParaRPr lang="es-ES" altLang="es-ES"/>
          </a:p>
        </p:txBody>
      </p:sp>
    </p:spTree>
    <p:extLst>
      <p:ext uri="{BB962C8B-B14F-4D97-AF65-F5344CB8AC3E}">
        <p14:creationId xmlns:p14="http://schemas.microsoft.com/office/powerpoint/2010/main" val="2861097296"/>
      </p:ext>
    </p:extLst>
  </p:cSld>
  <p:clrMapOvr>
    <a:masterClrMapping/>
  </p:clrMapOvr>
  <p:transition spd="slow"/>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3 Marcador de fecha"/>
          <p:cNvSpPr>
            <a:spLocks noGrp="1"/>
          </p:cNvSpPr>
          <p:nvPr>
            <p:ph type="dt" sz="half" idx="10"/>
          </p:nvPr>
        </p:nvSpPr>
        <p:spPr/>
        <p:txBody>
          <a:bodyPr/>
          <a:lstStyle>
            <a:lvl1pPr>
              <a:defRPr/>
            </a:lvl1pPr>
          </a:lstStyle>
          <a:p>
            <a:pPr>
              <a:defRPr/>
            </a:pPr>
            <a:fld id="{585A3E87-256D-4B11-8882-105BEB54A30A}" type="datetimeFigureOut">
              <a:rPr lang="es-ES">
                <a:solidFill>
                  <a:prstClr val="black">
                    <a:tint val="75000"/>
                  </a:prstClr>
                </a:solidFill>
              </a:rPr>
              <a:pPr>
                <a:defRPr/>
              </a:pPr>
              <a:t>20/05/2019</a:t>
            </a:fld>
            <a:endParaRPr lang="es-ES">
              <a:solidFill>
                <a:prstClr val="black">
                  <a:tint val="75000"/>
                </a:prstClr>
              </a:solidFill>
            </a:endParaRPr>
          </a:p>
        </p:txBody>
      </p:sp>
      <p:sp>
        <p:nvSpPr>
          <p:cNvPr id="8" name="4 Marcador de pie de página"/>
          <p:cNvSpPr>
            <a:spLocks noGrp="1"/>
          </p:cNvSpPr>
          <p:nvPr>
            <p:ph type="ftr" sz="quarter" idx="11"/>
          </p:nvPr>
        </p:nvSpPr>
        <p:spPr/>
        <p:txBody>
          <a:bodyPr/>
          <a:lstStyle>
            <a:lvl1pPr>
              <a:defRPr/>
            </a:lvl1pPr>
          </a:lstStyle>
          <a:p>
            <a:pPr>
              <a:defRPr/>
            </a:pPr>
            <a:endParaRPr lang="es-ES">
              <a:solidFill>
                <a:prstClr val="black">
                  <a:tint val="75000"/>
                </a:prstClr>
              </a:solidFill>
            </a:endParaRPr>
          </a:p>
        </p:txBody>
      </p:sp>
      <p:sp>
        <p:nvSpPr>
          <p:cNvPr id="9" name="5 Marcador de número de diapositiva"/>
          <p:cNvSpPr>
            <a:spLocks noGrp="1"/>
          </p:cNvSpPr>
          <p:nvPr>
            <p:ph type="sldNum" sz="quarter" idx="12"/>
          </p:nvPr>
        </p:nvSpPr>
        <p:spPr/>
        <p:txBody>
          <a:bodyPr/>
          <a:lstStyle>
            <a:lvl1pPr>
              <a:defRPr/>
            </a:lvl1pPr>
          </a:lstStyle>
          <a:p>
            <a:pPr>
              <a:defRPr/>
            </a:pPr>
            <a:fld id="{E6FE4379-934C-4D65-89BA-8D302FE1B202}" type="slidenum">
              <a:rPr lang="es-ES" altLang="es-ES"/>
              <a:pPr>
                <a:defRPr/>
              </a:pPr>
              <a:t>‹#›</a:t>
            </a:fld>
            <a:endParaRPr lang="es-ES" altLang="es-ES"/>
          </a:p>
        </p:txBody>
      </p:sp>
    </p:spTree>
    <p:extLst>
      <p:ext uri="{BB962C8B-B14F-4D97-AF65-F5344CB8AC3E}">
        <p14:creationId xmlns:p14="http://schemas.microsoft.com/office/powerpoint/2010/main" val="1047165605"/>
      </p:ext>
    </p:extLst>
  </p:cSld>
  <p:clrMapOvr>
    <a:masterClrMapping/>
  </p:clrMapOvr>
  <p:transition spd="slow"/>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3 Marcador de fecha"/>
          <p:cNvSpPr>
            <a:spLocks noGrp="1"/>
          </p:cNvSpPr>
          <p:nvPr>
            <p:ph type="dt" sz="half" idx="10"/>
          </p:nvPr>
        </p:nvSpPr>
        <p:spPr/>
        <p:txBody>
          <a:bodyPr/>
          <a:lstStyle>
            <a:lvl1pPr>
              <a:defRPr/>
            </a:lvl1pPr>
          </a:lstStyle>
          <a:p>
            <a:pPr>
              <a:defRPr/>
            </a:pPr>
            <a:fld id="{DFC1E245-3186-48F3-A18F-A82B7F3E90CB}" type="datetimeFigureOut">
              <a:rPr lang="es-ES">
                <a:solidFill>
                  <a:prstClr val="black">
                    <a:tint val="75000"/>
                  </a:prstClr>
                </a:solidFill>
              </a:rPr>
              <a:pPr>
                <a:defRPr/>
              </a:pPr>
              <a:t>20/05/2019</a:t>
            </a:fld>
            <a:endParaRPr lang="es-ES">
              <a:solidFill>
                <a:prstClr val="black">
                  <a:tint val="75000"/>
                </a:prstClr>
              </a:solidFill>
            </a:endParaRPr>
          </a:p>
        </p:txBody>
      </p:sp>
      <p:sp>
        <p:nvSpPr>
          <p:cNvPr id="4" name="4 Marcador de pie de página"/>
          <p:cNvSpPr>
            <a:spLocks noGrp="1"/>
          </p:cNvSpPr>
          <p:nvPr>
            <p:ph type="ftr" sz="quarter" idx="11"/>
          </p:nvPr>
        </p:nvSpPr>
        <p:spPr/>
        <p:txBody>
          <a:bodyPr/>
          <a:lstStyle>
            <a:lvl1pPr>
              <a:defRPr/>
            </a:lvl1pPr>
          </a:lstStyle>
          <a:p>
            <a:pPr>
              <a:defRPr/>
            </a:pPr>
            <a:endParaRPr lang="es-ES">
              <a:solidFill>
                <a:prstClr val="black">
                  <a:tint val="75000"/>
                </a:prstClr>
              </a:solidFill>
            </a:endParaRPr>
          </a:p>
        </p:txBody>
      </p:sp>
      <p:sp>
        <p:nvSpPr>
          <p:cNvPr id="5" name="5 Marcador de número de diapositiva"/>
          <p:cNvSpPr>
            <a:spLocks noGrp="1"/>
          </p:cNvSpPr>
          <p:nvPr>
            <p:ph type="sldNum" sz="quarter" idx="12"/>
          </p:nvPr>
        </p:nvSpPr>
        <p:spPr/>
        <p:txBody>
          <a:bodyPr/>
          <a:lstStyle>
            <a:lvl1pPr>
              <a:defRPr/>
            </a:lvl1pPr>
          </a:lstStyle>
          <a:p>
            <a:pPr>
              <a:defRPr/>
            </a:pPr>
            <a:fld id="{7056022C-F705-42E3-B227-B4E5E8A9BB2C}" type="slidenum">
              <a:rPr lang="es-ES" altLang="es-ES"/>
              <a:pPr>
                <a:defRPr/>
              </a:pPr>
              <a:t>‹#›</a:t>
            </a:fld>
            <a:endParaRPr lang="es-ES" altLang="es-ES"/>
          </a:p>
        </p:txBody>
      </p:sp>
    </p:spTree>
    <p:extLst>
      <p:ext uri="{BB962C8B-B14F-4D97-AF65-F5344CB8AC3E}">
        <p14:creationId xmlns:p14="http://schemas.microsoft.com/office/powerpoint/2010/main" val="2714308354"/>
      </p:ext>
    </p:extLst>
  </p:cSld>
  <p:clrMapOvr>
    <a:masterClrMapping/>
  </p:clrMapOvr>
  <p:transition spd="slow"/>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3 Marcador de fecha"/>
          <p:cNvSpPr>
            <a:spLocks noGrp="1"/>
          </p:cNvSpPr>
          <p:nvPr>
            <p:ph type="dt" sz="half" idx="10"/>
          </p:nvPr>
        </p:nvSpPr>
        <p:spPr/>
        <p:txBody>
          <a:bodyPr/>
          <a:lstStyle>
            <a:lvl1pPr>
              <a:defRPr/>
            </a:lvl1pPr>
          </a:lstStyle>
          <a:p>
            <a:pPr>
              <a:defRPr/>
            </a:pPr>
            <a:fld id="{83B92DB6-CCDE-4484-9B0E-D8EB53416F5A}" type="datetimeFigureOut">
              <a:rPr lang="es-ES">
                <a:solidFill>
                  <a:prstClr val="black">
                    <a:tint val="75000"/>
                  </a:prstClr>
                </a:solidFill>
              </a:rPr>
              <a:pPr>
                <a:defRPr/>
              </a:pPr>
              <a:t>20/05/2019</a:t>
            </a:fld>
            <a:endParaRPr lang="es-ES">
              <a:solidFill>
                <a:prstClr val="black">
                  <a:tint val="75000"/>
                </a:prstClr>
              </a:solidFill>
            </a:endParaRPr>
          </a:p>
        </p:txBody>
      </p:sp>
      <p:sp>
        <p:nvSpPr>
          <p:cNvPr id="3" name="4 Marcador de pie de página"/>
          <p:cNvSpPr>
            <a:spLocks noGrp="1"/>
          </p:cNvSpPr>
          <p:nvPr>
            <p:ph type="ftr" sz="quarter" idx="11"/>
          </p:nvPr>
        </p:nvSpPr>
        <p:spPr/>
        <p:txBody>
          <a:bodyPr/>
          <a:lstStyle>
            <a:lvl1pPr>
              <a:defRPr/>
            </a:lvl1pPr>
          </a:lstStyle>
          <a:p>
            <a:pPr>
              <a:defRPr/>
            </a:pPr>
            <a:endParaRPr lang="es-ES">
              <a:solidFill>
                <a:prstClr val="black">
                  <a:tint val="75000"/>
                </a:prstClr>
              </a:solidFill>
            </a:endParaRPr>
          </a:p>
        </p:txBody>
      </p:sp>
      <p:sp>
        <p:nvSpPr>
          <p:cNvPr id="4" name="5 Marcador de número de diapositiva"/>
          <p:cNvSpPr>
            <a:spLocks noGrp="1"/>
          </p:cNvSpPr>
          <p:nvPr>
            <p:ph type="sldNum" sz="quarter" idx="12"/>
          </p:nvPr>
        </p:nvSpPr>
        <p:spPr/>
        <p:txBody>
          <a:bodyPr/>
          <a:lstStyle>
            <a:lvl1pPr>
              <a:defRPr/>
            </a:lvl1pPr>
          </a:lstStyle>
          <a:p>
            <a:pPr>
              <a:defRPr/>
            </a:pPr>
            <a:fld id="{96BA9181-1814-44C9-B6EC-21942F5FE764}" type="slidenum">
              <a:rPr lang="es-ES" altLang="es-ES"/>
              <a:pPr>
                <a:defRPr/>
              </a:pPr>
              <a:t>‹#›</a:t>
            </a:fld>
            <a:endParaRPr lang="es-ES" altLang="es-ES"/>
          </a:p>
        </p:txBody>
      </p:sp>
    </p:spTree>
    <p:extLst>
      <p:ext uri="{BB962C8B-B14F-4D97-AF65-F5344CB8AC3E}">
        <p14:creationId xmlns:p14="http://schemas.microsoft.com/office/powerpoint/2010/main" val="154931161"/>
      </p:ext>
    </p:extLst>
  </p:cSld>
  <p:clrMapOvr>
    <a:masterClrMapping/>
  </p:clrMapOvr>
  <p:transition spd="slow"/>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ES"/>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3 Marcador de fecha"/>
          <p:cNvSpPr>
            <a:spLocks noGrp="1"/>
          </p:cNvSpPr>
          <p:nvPr>
            <p:ph type="dt" sz="half" idx="10"/>
          </p:nvPr>
        </p:nvSpPr>
        <p:spPr/>
        <p:txBody>
          <a:bodyPr/>
          <a:lstStyle>
            <a:lvl1pPr>
              <a:defRPr/>
            </a:lvl1pPr>
          </a:lstStyle>
          <a:p>
            <a:pPr>
              <a:defRPr/>
            </a:pPr>
            <a:fld id="{44C92024-D96A-480B-A71A-871409A5F0A4}" type="datetimeFigureOut">
              <a:rPr lang="es-ES">
                <a:solidFill>
                  <a:prstClr val="black">
                    <a:tint val="75000"/>
                  </a:prstClr>
                </a:solidFill>
              </a:rPr>
              <a:pPr>
                <a:defRPr/>
              </a:pPr>
              <a:t>20/05/2019</a:t>
            </a:fld>
            <a:endParaRPr lang="es-ES">
              <a:solidFill>
                <a:prstClr val="black">
                  <a:tint val="75000"/>
                </a:prstClr>
              </a:solidFill>
            </a:endParaRPr>
          </a:p>
        </p:txBody>
      </p:sp>
      <p:sp>
        <p:nvSpPr>
          <p:cNvPr id="6" name="4 Marcador de pie de página"/>
          <p:cNvSpPr>
            <a:spLocks noGrp="1"/>
          </p:cNvSpPr>
          <p:nvPr>
            <p:ph type="ftr" sz="quarter" idx="11"/>
          </p:nvPr>
        </p:nvSpPr>
        <p:spPr/>
        <p:txBody>
          <a:bodyPr/>
          <a:lstStyle>
            <a:lvl1pPr>
              <a:defRPr/>
            </a:lvl1pPr>
          </a:lstStyle>
          <a:p>
            <a:pPr>
              <a:defRPr/>
            </a:pPr>
            <a:endParaRPr lang="es-ES">
              <a:solidFill>
                <a:prstClr val="black">
                  <a:tint val="75000"/>
                </a:prstClr>
              </a:solidFill>
            </a:endParaRPr>
          </a:p>
        </p:txBody>
      </p:sp>
      <p:sp>
        <p:nvSpPr>
          <p:cNvPr id="7" name="5 Marcador de número de diapositiva"/>
          <p:cNvSpPr>
            <a:spLocks noGrp="1"/>
          </p:cNvSpPr>
          <p:nvPr>
            <p:ph type="sldNum" sz="quarter" idx="12"/>
          </p:nvPr>
        </p:nvSpPr>
        <p:spPr/>
        <p:txBody>
          <a:bodyPr/>
          <a:lstStyle>
            <a:lvl1pPr>
              <a:defRPr/>
            </a:lvl1pPr>
          </a:lstStyle>
          <a:p>
            <a:pPr>
              <a:defRPr/>
            </a:pPr>
            <a:fld id="{1F89DE27-48D3-40FA-8E1A-AB06EB4DC9A7}" type="slidenum">
              <a:rPr lang="es-ES" altLang="es-ES"/>
              <a:pPr>
                <a:defRPr/>
              </a:pPr>
              <a:t>‹#›</a:t>
            </a:fld>
            <a:endParaRPr lang="es-ES" altLang="es-ES"/>
          </a:p>
        </p:txBody>
      </p:sp>
    </p:spTree>
    <p:extLst>
      <p:ext uri="{BB962C8B-B14F-4D97-AF65-F5344CB8AC3E}">
        <p14:creationId xmlns:p14="http://schemas.microsoft.com/office/powerpoint/2010/main" val="201606113"/>
      </p:ext>
    </p:extLst>
  </p:cSld>
  <p:clrMapOvr>
    <a:masterClrMapping/>
  </p:clrMapOvr>
  <p:transition spd="slow"/>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lvl1pPr>
              <a:defRPr/>
            </a:lvl1pPr>
          </a:lstStyle>
          <a:p>
            <a:pPr>
              <a:defRPr/>
            </a:pPr>
            <a:fld id="{E56AC95C-BA47-4904-A758-7F3D99883470}" type="datetime1">
              <a:rPr lang="es-ES" smtClean="0">
                <a:solidFill>
                  <a:prstClr val="black">
                    <a:tint val="75000"/>
                  </a:prstClr>
                </a:solidFill>
              </a:rPr>
              <a:pPr>
                <a:defRPr/>
              </a:pPr>
              <a:t>20/05/2019</a:t>
            </a:fld>
            <a:endParaRPr lang="es-ES">
              <a:solidFill>
                <a:prstClr val="black">
                  <a:tint val="75000"/>
                </a:prstClr>
              </a:solidFill>
            </a:endParaRPr>
          </a:p>
        </p:txBody>
      </p:sp>
      <p:sp>
        <p:nvSpPr>
          <p:cNvPr id="5" name="4 Marcador de pie de página"/>
          <p:cNvSpPr>
            <a:spLocks noGrp="1"/>
          </p:cNvSpPr>
          <p:nvPr>
            <p:ph type="ftr" sz="quarter" idx="11"/>
          </p:nvPr>
        </p:nvSpPr>
        <p:spPr/>
        <p:txBody>
          <a:bodyPr/>
          <a:lstStyle>
            <a:lvl1pPr>
              <a:defRPr/>
            </a:lvl1pPr>
          </a:lstStyle>
          <a:p>
            <a:pPr>
              <a:defRPr/>
            </a:pPr>
            <a:endParaRPr lang="es-ES">
              <a:solidFill>
                <a:prstClr val="black">
                  <a:tint val="75000"/>
                </a:prstClr>
              </a:solidFill>
            </a:endParaRPr>
          </a:p>
        </p:txBody>
      </p:sp>
      <p:sp>
        <p:nvSpPr>
          <p:cNvPr id="6" name="5 Marcador de número de diapositiva"/>
          <p:cNvSpPr>
            <a:spLocks noGrp="1"/>
          </p:cNvSpPr>
          <p:nvPr>
            <p:ph type="sldNum" sz="quarter" idx="12"/>
          </p:nvPr>
        </p:nvSpPr>
        <p:spPr/>
        <p:txBody>
          <a:bodyPr/>
          <a:lstStyle>
            <a:lvl1pPr>
              <a:defRPr/>
            </a:lvl1pPr>
          </a:lstStyle>
          <a:p>
            <a:pPr>
              <a:defRPr/>
            </a:pPr>
            <a:fld id="{F374874F-DF6F-40CF-89DD-EBF28EE7DE77}" type="slidenum">
              <a:rPr lang="es-ES" altLang="es-ES"/>
              <a:pPr>
                <a:defRPr/>
              </a:pPr>
              <a:t>‹#›</a:t>
            </a:fld>
            <a:endParaRPr lang="es-ES" altLang="es-ES"/>
          </a:p>
        </p:txBody>
      </p:sp>
    </p:spTree>
    <p:extLst>
      <p:ext uri="{BB962C8B-B14F-4D97-AF65-F5344CB8AC3E}">
        <p14:creationId xmlns:p14="http://schemas.microsoft.com/office/powerpoint/2010/main" val="1606195891"/>
      </p:ext>
    </p:extLst>
  </p:cSld>
  <p:clrMapOvr>
    <a:masterClrMapping/>
  </p:clrMapOvr>
  <p:transition spd="slow"/>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ES"/>
          </a:p>
        </p:txBody>
      </p:sp>
      <p:sp>
        <p:nvSpPr>
          <p:cNvPr id="3" name="2 Marcador de posición de imagen"/>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s-ES" noProof="0"/>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3 Marcador de fecha"/>
          <p:cNvSpPr>
            <a:spLocks noGrp="1"/>
          </p:cNvSpPr>
          <p:nvPr>
            <p:ph type="dt" sz="half" idx="10"/>
          </p:nvPr>
        </p:nvSpPr>
        <p:spPr/>
        <p:txBody>
          <a:bodyPr/>
          <a:lstStyle>
            <a:lvl1pPr>
              <a:defRPr/>
            </a:lvl1pPr>
          </a:lstStyle>
          <a:p>
            <a:pPr>
              <a:defRPr/>
            </a:pPr>
            <a:fld id="{3787BEA9-8C22-49B4-84CF-BF97D3A06986}" type="datetimeFigureOut">
              <a:rPr lang="es-ES">
                <a:solidFill>
                  <a:prstClr val="black">
                    <a:tint val="75000"/>
                  </a:prstClr>
                </a:solidFill>
              </a:rPr>
              <a:pPr>
                <a:defRPr/>
              </a:pPr>
              <a:t>20/05/2019</a:t>
            </a:fld>
            <a:endParaRPr lang="es-ES">
              <a:solidFill>
                <a:prstClr val="black">
                  <a:tint val="75000"/>
                </a:prstClr>
              </a:solidFill>
            </a:endParaRPr>
          </a:p>
        </p:txBody>
      </p:sp>
      <p:sp>
        <p:nvSpPr>
          <p:cNvPr id="6" name="4 Marcador de pie de página"/>
          <p:cNvSpPr>
            <a:spLocks noGrp="1"/>
          </p:cNvSpPr>
          <p:nvPr>
            <p:ph type="ftr" sz="quarter" idx="11"/>
          </p:nvPr>
        </p:nvSpPr>
        <p:spPr/>
        <p:txBody>
          <a:bodyPr/>
          <a:lstStyle>
            <a:lvl1pPr>
              <a:defRPr/>
            </a:lvl1pPr>
          </a:lstStyle>
          <a:p>
            <a:pPr>
              <a:defRPr/>
            </a:pPr>
            <a:endParaRPr lang="es-ES">
              <a:solidFill>
                <a:prstClr val="black">
                  <a:tint val="75000"/>
                </a:prstClr>
              </a:solidFill>
            </a:endParaRPr>
          </a:p>
        </p:txBody>
      </p:sp>
      <p:sp>
        <p:nvSpPr>
          <p:cNvPr id="7" name="5 Marcador de número de diapositiva"/>
          <p:cNvSpPr>
            <a:spLocks noGrp="1"/>
          </p:cNvSpPr>
          <p:nvPr>
            <p:ph type="sldNum" sz="quarter" idx="12"/>
          </p:nvPr>
        </p:nvSpPr>
        <p:spPr/>
        <p:txBody>
          <a:bodyPr/>
          <a:lstStyle>
            <a:lvl1pPr>
              <a:defRPr/>
            </a:lvl1pPr>
          </a:lstStyle>
          <a:p>
            <a:pPr>
              <a:defRPr/>
            </a:pPr>
            <a:fld id="{4BFB9B34-7368-40A9-8493-193ECFBC2423}" type="slidenum">
              <a:rPr lang="es-ES" altLang="es-ES"/>
              <a:pPr>
                <a:defRPr/>
              </a:pPr>
              <a:t>‹#›</a:t>
            </a:fld>
            <a:endParaRPr lang="es-ES" altLang="es-ES"/>
          </a:p>
        </p:txBody>
      </p:sp>
    </p:spTree>
    <p:extLst>
      <p:ext uri="{BB962C8B-B14F-4D97-AF65-F5344CB8AC3E}">
        <p14:creationId xmlns:p14="http://schemas.microsoft.com/office/powerpoint/2010/main" val="3738201844"/>
      </p:ext>
    </p:extLst>
  </p:cSld>
  <p:clrMapOvr>
    <a:masterClrMapping/>
  </p:clrMapOvr>
  <p:transition spd="slow"/>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lvl1pPr>
              <a:defRPr/>
            </a:lvl1pPr>
          </a:lstStyle>
          <a:p>
            <a:pPr>
              <a:defRPr/>
            </a:pPr>
            <a:fld id="{C3A4E659-9170-4855-861D-85101A6DDD9C}" type="datetimeFigureOut">
              <a:rPr lang="es-ES">
                <a:solidFill>
                  <a:prstClr val="black">
                    <a:tint val="75000"/>
                  </a:prstClr>
                </a:solidFill>
              </a:rPr>
              <a:pPr>
                <a:defRPr/>
              </a:pPr>
              <a:t>20/05/2019</a:t>
            </a:fld>
            <a:endParaRPr lang="es-ES">
              <a:solidFill>
                <a:prstClr val="black">
                  <a:tint val="75000"/>
                </a:prstClr>
              </a:solidFill>
            </a:endParaRPr>
          </a:p>
        </p:txBody>
      </p:sp>
      <p:sp>
        <p:nvSpPr>
          <p:cNvPr id="5" name="4 Marcador de pie de página"/>
          <p:cNvSpPr>
            <a:spLocks noGrp="1"/>
          </p:cNvSpPr>
          <p:nvPr>
            <p:ph type="ftr" sz="quarter" idx="11"/>
          </p:nvPr>
        </p:nvSpPr>
        <p:spPr/>
        <p:txBody>
          <a:bodyPr/>
          <a:lstStyle>
            <a:lvl1pPr>
              <a:defRPr/>
            </a:lvl1pPr>
          </a:lstStyle>
          <a:p>
            <a:pPr>
              <a:defRPr/>
            </a:pPr>
            <a:endParaRPr lang="es-ES">
              <a:solidFill>
                <a:prstClr val="black">
                  <a:tint val="75000"/>
                </a:prstClr>
              </a:solidFill>
            </a:endParaRPr>
          </a:p>
        </p:txBody>
      </p:sp>
      <p:sp>
        <p:nvSpPr>
          <p:cNvPr id="6" name="5 Marcador de número de diapositiva"/>
          <p:cNvSpPr>
            <a:spLocks noGrp="1"/>
          </p:cNvSpPr>
          <p:nvPr>
            <p:ph type="sldNum" sz="quarter" idx="12"/>
          </p:nvPr>
        </p:nvSpPr>
        <p:spPr/>
        <p:txBody>
          <a:bodyPr/>
          <a:lstStyle>
            <a:lvl1pPr>
              <a:defRPr/>
            </a:lvl1pPr>
          </a:lstStyle>
          <a:p>
            <a:pPr>
              <a:defRPr/>
            </a:pPr>
            <a:fld id="{1C05DAAD-824B-4C1F-981D-695B4F9B78B3}" type="slidenum">
              <a:rPr lang="es-ES" altLang="es-ES"/>
              <a:pPr>
                <a:defRPr/>
              </a:pPr>
              <a:t>‹#›</a:t>
            </a:fld>
            <a:endParaRPr lang="es-ES" altLang="es-ES"/>
          </a:p>
        </p:txBody>
      </p:sp>
    </p:spTree>
    <p:extLst>
      <p:ext uri="{BB962C8B-B14F-4D97-AF65-F5344CB8AC3E}">
        <p14:creationId xmlns:p14="http://schemas.microsoft.com/office/powerpoint/2010/main" val="2751677282"/>
      </p:ext>
    </p:extLst>
  </p:cSld>
  <p:clrMapOvr>
    <a:masterClrMapping/>
  </p:clrMapOvr>
  <p:transition spd="slow"/>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lvl1pPr>
              <a:defRPr/>
            </a:lvl1pPr>
          </a:lstStyle>
          <a:p>
            <a:pPr>
              <a:defRPr/>
            </a:pPr>
            <a:fld id="{427765C2-A605-400C-A129-C99694473C74}" type="datetimeFigureOut">
              <a:rPr lang="es-ES">
                <a:solidFill>
                  <a:prstClr val="black">
                    <a:tint val="75000"/>
                  </a:prstClr>
                </a:solidFill>
              </a:rPr>
              <a:pPr>
                <a:defRPr/>
              </a:pPr>
              <a:t>20/05/2019</a:t>
            </a:fld>
            <a:endParaRPr lang="es-ES">
              <a:solidFill>
                <a:prstClr val="black">
                  <a:tint val="75000"/>
                </a:prstClr>
              </a:solidFill>
            </a:endParaRPr>
          </a:p>
        </p:txBody>
      </p:sp>
      <p:sp>
        <p:nvSpPr>
          <p:cNvPr id="5" name="4 Marcador de pie de página"/>
          <p:cNvSpPr>
            <a:spLocks noGrp="1"/>
          </p:cNvSpPr>
          <p:nvPr>
            <p:ph type="ftr" sz="quarter" idx="11"/>
          </p:nvPr>
        </p:nvSpPr>
        <p:spPr/>
        <p:txBody>
          <a:bodyPr/>
          <a:lstStyle>
            <a:lvl1pPr>
              <a:defRPr/>
            </a:lvl1pPr>
          </a:lstStyle>
          <a:p>
            <a:pPr>
              <a:defRPr/>
            </a:pPr>
            <a:endParaRPr lang="es-ES">
              <a:solidFill>
                <a:prstClr val="black">
                  <a:tint val="75000"/>
                </a:prstClr>
              </a:solidFill>
            </a:endParaRPr>
          </a:p>
        </p:txBody>
      </p:sp>
      <p:sp>
        <p:nvSpPr>
          <p:cNvPr id="6" name="5 Marcador de número de diapositiva"/>
          <p:cNvSpPr>
            <a:spLocks noGrp="1"/>
          </p:cNvSpPr>
          <p:nvPr>
            <p:ph type="sldNum" sz="quarter" idx="12"/>
          </p:nvPr>
        </p:nvSpPr>
        <p:spPr/>
        <p:txBody>
          <a:bodyPr/>
          <a:lstStyle>
            <a:lvl1pPr>
              <a:defRPr/>
            </a:lvl1pPr>
          </a:lstStyle>
          <a:p>
            <a:pPr>
              <a:defRPr/>
            </a:pPr>
            <a:fld id="{B3984C2C-B915-429D-AA30-8B1178ACFE92}" type="slidenum">
              <a:rPr lang="es-ES" altLang="es-ES"/>
              <a:pPr>
                <a:defRPr/>
              </a:pPr>
              <a:t>‹#›</a:t>
            </a:fld>
            <a:endParaRPr lang="es-ES" altLang="es-ES"/>
          </a:p>
        </p:txBody>
      </p:sp>
    </p:spTree>
    <p:extLst>
      <p:ext uri="{BB962C8B-B14F-4D97-AF65-F5344CB8AC3E}">
        <p14:creationId xmlns:p14="http://schemas.microsoft.com/office/powerpoint/2010/main" val="1684789177"/>
      </p:ext>
    </p:extLst>
  </p:cSld>
  <p:clrMapOvr>
    <a:masterClrMapping/>
  </p:clrMapOvr>
  <p:transition spd="slow"/>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lvl1pPr>
              <a:defRPr/>
            </a:lvl1pPr>
          </a:lstStyle>
          <a:p>
            <a:pPr>
              <a:defRPr/>
            </a:pPr>
            <a:fld id="{929536DB-8088-4D97-A953-E639EA35CC25}" type="datetime1">
              <a:rPr lang="es-ES" smtClean="0">
                <a:solidFill>
                  <a:prstClr val="black">
                    <a:tint val="75000"/>
                  </a:prstClr>
                </a:solidFill>
              </a:rPr>
              <a:pPr>
                <a:defRPr/>
              </a:pPr>
              <a:t>20/05/2019</a:t>
            </a:fld>
            <a:endParaRPr lang="es-ES">
              <a:solidFill>
                <a:prstClr val="black">
                  <a:tint val="75000"/>
                </a:prstClr>
              </a:solidFill>
            </a:endParaRPr>
          </a:p>
        </p:txBody>
      </p:sp>
      <p:sp>
        <p:nvSpPr>
          <p:cNvPr id="5" name="4 Marcador de pie de página"/>
          <p:cNvSpPr>
            <a:spLocks noGrp="1"/>
          </p:cNvSpPr>
          <p:nvPr>
            <p:ph type="ftr" sz="quarter" idx="11"/>
          </p:nvPr>
        </p:nvSpPr>
        <p:spPr/>
        <p:txBody>
          <a:bodyPr/>
          <a:lstStyle>
            <a:lvl1pPr>
              <a:defRPr/>
            </a:lvl1pPr>
          </a:lstStyle>
          <a:p>
            <a:pPr>
              <a:defRPr/>
            </a:pPr>
            <a:endParaRPr lang="es-ES">
              <a:solidFill>
                <a:prstClr val="black">
                  <a:tint val="75000"/>
                </a:prstClr>
              </a:solidFill>
            </a:endParaRPr>
          </a:p>
        </p:txBody>
      </p:sp>
      <p:sp>
        <p:nvSpPr>
          <p:cNvPr id="6" name="5 Marcador de número de diapositiva"/>
          <p:cNvSpPr>
            <a:spLocks noGrp="1"/>
          </p:cNvSpPr>
          <p:nvPr>
            <p:ph type="sldNum" sz="quarter" idx="12"/>
          </p:nvPr>
        </p:nvSpPr>
        <p:spPr/>
        <p:txBody>
          <a:bodyPr/>
          <a:lstStyle>
            <a:lvl1pPr>
              <a:defRPr/>
            </a:lvl1pPr>
          </a:lstStyle>
          <a:p>
            <a:pPr>
              <a:defRPr/>
            </a:pPr>
            <a:fld id="{9688D1B4-7304-45AC-B282-089E11F3A1A6}" type="slidenum">
              <a:rPr lang="es-ES" altLang="es-ES"/>
              <a:pPr>
                <a:defRPr/>
              </a:pPr>
              <a:t>‹#›</a:t>
            </a:fld>
            <a:endParaRPr lang="es-ES" altLang="es-ES"/>
          </a:p>
        </p:txBody>
      </p:sp>
    </p:spTree>
    <p:extLst>
      <p:ext uri="{BB962C8B-B14F-4D97-AF65-F5344CB8AC3E}">
        <p14:creationId xmlns:p14="http://schemas.microsoft.com/office/powerpoint/2010/main" val="2149539901"/>
      </p:ext>
    </p:extLst>
  </p:cSld>
  <p:clrMapOvr>
    <a:masterClrMapping/>
  </p:clrMapOvr>
  <p:transition spd="slow"/>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3 Marcador de fecha"/>
          <p:cNvSpPr>
            <a:spLocks noGrp="1"/>
          </p:cNvSpPr>
          <p:nvPr>
            <p:ph type="dt" sz="half" idx="10"/>
          </p:nvPr>
        </p:nvSpPr>
        <p:spPr/>
        <p:txBody>
          <a:bodyPr/>
          <a:lstStyle>
            <a:lvl1pPr>
              <a:defRPr/>
            </a:lvl1pPr>
          </a:lstStyle>
          <a:p>
            <a:pPr>
              <a:defRPr/>
            </a:pPr>
            <a:fld id="{9A244133-7F70-4CB9-A090-BD1E94C978C2}" type="datetime1">
              <a:rPr lang="es-ES" smtClean="0">
                <a:solidFill>
                  <a:prstClr val="black">
                    <a:tint val="75000"/>
                  </a:prstClr>
                </a:solidFill>
              </a:rPr>
              <a:pPr>
                <a:defRPr/>
              </a:pPr>
              <a:t>20/05/2019</a:t>
            </a:fld>
            <a:endParaRPr lang="es-ES">
              <a:solidFill>
                <a:prstClr val="black">
                  <a:tint val="75000"/>
                </a:prstClr>
              </a:solidFill>
            </a:endParaRPr>
          </a:p>
        </p:txBody>
      </p:sp>
      <p:sp>
        <p:nvSpPr>
          <p:cNvPr id="6" name="4 Marcador de pie de página"/>
          <p:cNvSpPr>
            <a:spLocks noGrp="1"/>
          </p:cNvSpPr>
          <p:nvPr>
            <p:ph type="ftr" sz="quarter" idx="11"/>
          </p:nvPr>
        </p:nvSpPr>
        <p:spPr/>
        <p:txBody>
          <a:bodyPr/>
          <a:lstStyle>
            <a:lvl1pPr>
              <a:defRPr/>
            </a:lvl1pPr>
          </a:lstStyle>
          <a:p>
            <a:pPr>
              <a:defRPr/>
            </a:pPr>
            <a:endParaRPr lang="es-ES">
              <a:solidFill>
                <a:prstClr val="black">
                  <a:tint val="75000"/>
                </a:prstClr>
              </a:solidFill>
            </a:endParaRPr>
          </a:p>
        </p:txBody>
      </p:sp>
      <p:sp>
        <p:nvSpPr>
          <p:cNvPr id="7" name="5 Marcador de número de diapositiva"/>
          <p:cNvSpPr>
            <a:spLocks noGrp="1"/>
          </p:cNvSpPr>
          <p:nvPr>
            <p:ph type="sldNum" sz="quarter" idx="12"/>
          </p:nvPr>
        </p:nvSpPr>
        <p:spPr/>
        <p:txBody>
          <a:bodyPr/>
          <a:lstStyle>
            <a:lvl1pPr>
              <a:defRPr/>
            </a:lvl1pPr>
          </a:lstStyle>
          <a:p>
            <a:pPr>
              <a:defRPr/>
            </a:pPr>
            <a:fld id="{D7CEF440-98E7-4CB1-A22C-AFD310312A15}" type="slidenum">
              <a:rPr lang="es-ES" altLang="es-ES"/>
              <a:pPr>
                <a:defRPr/>
              </a:pPr>
              <a:t>‹#›</a:t>
            </a:fld>
            <a:endParaRPr lang="es-ES" altLang="es-ES"/>
          </a:p>
        </p:txBody>
      </p:sp>
    </p:spTree>
    <p:extLst>
      <p:ext uri="{BB962C8B-B14F-4D97-AF65-F5344CB8AC3E}">
        <p14:creationId xmlns:p14="http://schemas.microsoft.com/office/powerpoint/2010/main" val="3793438020"/>
      </p:ext>
    </p:extLst>
  </p:cSld>
  <p:clrMapOvr>
    <a:masterClrMapping/>
  </p:clrMapOvr>
  <p:transition spd="slow"/>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3 Marcador de fecha"/>
          <p:cNvSpPr>
            <a:spLocks noGrp="1"/>
          </p:cNvSpPr>
          <p:nvPr>
            <p:ph type="dt" sz="half" idx="10"/>
          </p:nvPr>
        </p:nvSpPr>
        <p:spPr/>
        <p:txBody>
          <a:bodyPr/>
          <a:lstStyle>
            <a:lvl1pPr>
              <a:defRPr/>
            </a:lvl1pPr>
          </a:lstStyle>
          <a:p>
            <a:pPr>
              <a:defRPr/>
            </a:pPr>
            <a:fld id="{98E854E8-2B48-4230-A02C-414402029F71}" type="datetime1">
              <a:rPr lang="es-ES" smtClean="0">
                <a:solidFill>
                  <a:prstClr val="black">
                    <a:tint val="75000"/>
                  </a:prstClr>
                </a:solidFill>
              </a:rPr>
              <a:pPr>
                <a:defRPr/>
              </a:pPr>
              <a:t>20/05/2019</a:t>
            </a:fld>
            <a:endParaRPr lang="es-ES">
              <a:solidFill>
                <a:prstClr val="black">
                  <a:tint val="75000"/>
                </a:prstClr>
              </a:solidFill>
            </a:endParaRPr>
          </a:p>
        </p:txBody>
      </p:sp>
      <p:sp>
        <p:nvSpPr>
          <p:cNvPr id="8" name="4 Marcador de pie de página"/>
          <p:cNvSpPr>
            <a:spLocks noGrp="1"/>
          </p:cNvSpPr>
          <p:nvPr>
            <p:ph type="ftr" sz="quarter" idx="11"/>
          </p:nvPr>
        </p:nvSpPr>
        <p:spPr/>
        <p:txBody>
          <a:bodyPr/>
          <a:lstStyle>
            <a:lvl1pPr>
              <a:defRPr/>
            </a:lvl1pPr>
          </a:lstStyle>
          <a:p>
            <a:pPr>
              <a:defRPr/>
            </a:pPr>
            <a:endParaRPr lang="es-ES">
              <a:solidFill>
                <a:prstClr val="black">
                  <a:tint val="75000"/>
                </a:prstClr>
              </a:solidFill>
            </a:endParaRPr>
          </a:p>
        </p:txBody>
      </p:sp>
      <p:sp>
        <p:nvSpPr>
          <p:cNvPr id="9" name="5 Marcador de número de diapositiva"/>
          <p:cNvSpPr>
            <a:spLocks noGrp="1"/>
          </p:cNvSpPr>
          <p:nvPr>
            <p:ph type="sldNum" sz="quarter" idx="12"/>
          </p:nvPr>
        </p:nvSpPr>
        <p:spPr/>
        <p:txBody>
          <a:bodyPr/>
          <a:lstStyle>
            <a:lvl1pPr>
              <a:defRPr/>
            </a:lvl1pPr>
          </a:lstStyle>
          <a:p>
            <a:pPr>
              <a:defRPr/>
            </a:pPr>
            <a:fld id="{E6FE4379-934C-4D65-89BA-8D302FE1B202}" type="slidenum">
              <a:rPr lang="es-ES" altLang="es-ES"/>
              <a:pPr>
                <a:defRPr/>
              </a:pPr>
              <a:t>‹#›</a:t>
            </a:fld>
            <a:endParaRPr lang="es-ES" altLang="es-ES"/>
          </a:p>
        </p:txBody>
      </p:sp>
    </p:spTree>
    <p:extLst>
      <p:ext uri="{BB962C8B-B14F-4D97-AF65-F5344CB8AC3E}">
        <p14:creationId xmlns:p14="http://schemas.microsoft.com/office/powerpoint/2010/main" val="3801862398"/>
      </p:ext>
    </p:extLst>
  </p:cSld>
  <p:clrMapOvr>
    <a:masterClrMapping/>
  </p:clrMapOvr>
  <p:transition spd="slow"/>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3 Marcador de fecha"/>
          <p:cNvSpPr>
            <a:spLocks noGrp="1"/>
          </p:cNvSpPr>
          <p:nvPr>
            <p:ph type="dt" sz="half" idx="10"/>
          </p:nvPr>
        </p:nvSpPr>
        <p:spPr/>
        <p:txBody>
          <a:bodyPr/>
          <a:lstStyle>
            <a:lvl1pPr>
              <a:defRPr/>
            </a:lvl1pPr>
          </a:lstStyle>
          <a:p>
            <a:pPr>
              <a:defRPr/>
            </a:pPr>
            <a:fld id="{BFDCCE64-581D-4F73-9B42-FED16AE2F1A0}" type="datetime1">
              <a:rPr lang="es-ES" smtClean="0">
                <a:solidFill>
                  <a:prstClr val="black">
                    <a:tint val="75000"/>
                  </a:prstClr>
                </a:solidFill>
              </a:rPr>
              <a:pPr>
                <a:defRPr/>
              </a:pPr>
              <a:t>20/05/2019</a:t>
            </a:fld>
            <a:endParaRPr lang="es-ES">
              <a:solidFill>
                <a:prstClr val="black">
                  <a:tint val="75000"/>
                </a:prstClr>
              </a:solidFill>
            </a:endParaRPr>
          </a:p>
        </p:txBody>
      </p:sp>
      <p:sp>
        <p:nvSpPr>
          <p:cNvPr id="4" name="4 Marcador de pie de página"/>
          <p:cNvSpPr>
            <a:spLocks noGrp="1"/>
          </p:cNvSpPr>
          <p:nvPr>
            <p:ph type="ftr" sz="quarter" idx="11"/>
          </p:nvPr>
        </p:nvSpPr>
        <p:spPr/>
        <p:txBody>
          <a:bodyPr/>
          <a:lstStyle>
            <a:lvl1pPr>
              <a:defRPr/>
            </a:lvl1pPr>
          </a:lstStyle>
          <a:p>
            <a:pPr>
              <a:defRPr/>
            </a:pPr>
            <a:endParaRPr lang="es-ES">
              <a:solidFill>
                <a:prstClr val="black">
                  <a:tint val="75000"/>
                </a:prstClr>
              </a:solidFill>
            </a:endParaRPr>
          </a:p>
        </p:txBody>
      </p:sp>
      <p:sp>
        <p:nvSpPr>
          <p:cNvPr id="5" name="5 Marcador de número de diapositiva"/>
          <p:cNvSpPr>
            <a:spLocks noGrp="1"/>
          </p:cNvSpPr>
          <p:nvPr>
            <p:ph type="sldNum" sz="quarter" idx="12"/>
          </p:nvPr>
        </p:nvSpPr>
        <p:spPr/>
        <p:txBody>
          <a:bodyPr/>
          <a:lstStyle>
            <a:lvl1pPr>
              <a:defRPr/>
            </a:lvl1pPr>
          </a:lstStyle>
          <a:p>
            <a:pPr>
              <a:defRPr/>
            </a:pPr>
            <a:fld id="{7056022C-F705-42E3-B227-B4E5E8A9BB2C}" type="slidenum">
              <a:rPr lang="es-ES" altLang="es-ES"/>
              <a:pPr>
                <a:defRPr/>
              </a:pPr>
              <a:t>‹#›</a:t>
            </a:fld>
            <a:endParaRPr lang="es-ES" altLang="es-ES"/>
          </a:p>
        </p:txBody>
      </p:sp>
    </p:spTree>
    <p:extLst>
      <p:ext uri="{BB962C8B-B14F-4D97-AF65-F5344CB8AC3E}">
        <p14:creationId xmlns:p14="http://schemas.microsoft.com/office/powerpoint/2010/main" val="397292089"/>
      </p:ext>
    </p:extLst>
  </p:cSld>
  <p:clrMapOvr>
    <a:masterClrMapping/>
  </p:clrMapOvr>
  <p:transition spd="slow"/>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3 Marcador de fecha"/>
          <p:cNvSpPr>
            <a:spLocks noGrp="1"/>
          </p:cNvSpPr>
          <p:nvPr>
            <p:ph type="dt" sz="half" idx="10"/>
          </p:nvPr>
        </p:nvSpPr>
        <p:spPr/>
        <p:txBody>
          <a:bodyPr/>
          <a:lstStyle>
            <a:lvl1pPr>
              <a:defRPr/>
            </a:lvl1pPr>
          </a:lstStyle>
          <a:p>
            <a:pPr>
              <a:defRPr/>
            </a:pPr>
            <a:fld id="{6862FFD8-804C-4A40-AAD6-6381049F9CAD}" type="datetime1">
              <a:rPr lang="es-ES" smtClean="0">
                <a:solidFill>
                  <a:prstClr val="black">
                    <a:tint val="75000"/>
                  </a:prstClr>
                </a:solidFill>
              </a:rPr>
              <a:pPr>
                <a:defRPr/>
              </a:pPr>
              <a:t>20/05/2019</a:t>
            </a:fld>
            <a:endParaRPr lang="es-ES">
              <a:solidFill>
                <a:prstClr val="black">
                  <a:tint val="75000"/>
                </a:prstClr>
              </a:solidFill>
            </a:endParaRPr>
          </a:p>
        </p:txBody>
      </p:sp>
      <p:sp>
        <p:nvSpPr>
          <p:cNvPr id="3" name="4 Marcador de pie de página"/>
          <p:cNvSpPr>
            <a:spLocks noGrp="1"/>
          </p:cNvSpPr>
          <p:nvPr>
            <p:ph type="ftr" sz="quarter" idx="11"/>
          </p:nvPr>
        </p:nvSpPr>
        <p:spPr/>
        <p:txBody>
          <a:bodyPr/>
          <a:lstStyle>
            <a:lvl1pPr>
              <a:defRPr/>
            </a:lvl1pPr>
          </a:lstStyle>
          <a:p>
            <a:pPr>
              <a:defRPr/>
            </a:pPr>
            <a:endParaRPr lang="es-ES">
              <a:solidFill>
                <a:prstClr val="black">
                  <a:tint val="75000"/>
                </a:prstClr>
              </a:solidFill>
            </a:endParaRPr>
          </a:p>
        </p:txBody>
      </p:sp>
      <p:sp>
        <p:nvSpPr>
          <p:cNvPr id="4" name="5 Marcador de número de diapositiva"/>
          <p:cNvSpPr>
            <a:spLocks noGrp="1"/>
          </p:cNvSpPr>
          <p:nvPr>
            <p:ph type="sldNum" sz="quarter" idx="12"/>
          </p:nvPr>
        </p:nvSpPr>
        <p:spPr/>
        <p:txBody>
          <a:bodyPr/>
          <a:lstStyle>
            <a:lvl1pPr>
              <a:defRPr/>
            </a:lvl1pPr>
          </a:lstStyle>
          <a:p>
            <a:pPr>
              <a:defRPr/>
            </a:pPr>
            <a:fld id="{96BA9181-1814-44C9-B6EC-21942F5FE764}" type="slidenum">
              <a:rPr lang="es-ES" altLang="es-ES"/>
              <a:pPr>
                <a:defRPr/>
              </a:pPr>
              <a:t>‹#›</a:t>
            </a:fld>
            <a:endParaRPr lang="es-ES" altLang="es-ES"/>
          </a:p>
        </p:txBody>
      </p:sp>
    </p:spTree>
    <p:extLst>
      <p:ext uri="{BB962C8B-B14F-4D97-AF65-F5344CB8AC3E}">
        <p14:creationId xmlns:p14="http://schemas.microsoft.com/office/powerpoint/2010/main" val="2748596741"/>
      </p:ext>
    </p:extLst>
  </p:cSld>
  <p:clrMapOvr>
    <a:masterClrMapping/>
  </p:clrMapOvr>
  <p:transition spd="slow"/>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ES"/>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3 Marcador de fecha"/>
          <p:cNvSpPr>
            <a:spLocks noGrp="1"/>
          </p:cNvSpPr>
          <p:nvPr>
            <p:ph type="dt" sz="half" idx="10"/>
          </p:nvPr>
        </p:nvSpPr>
        <p:spPr/>
        <p:txBody>
          <a:bodyPr/>
          <a:lstStyle>
            <a:lvl1pPr>
              <a:defRPr/>
            </a:lvl1pPr>
          </a:lstStyle>
          <a:p>
            <a:pPr>
              <a:defRPr/>
            </a:pPr>
            <a:fld id="{86FCB6B8-8F95-4FD6-84D9-F16B39C764B0}" type="datetime1">
              <a:rPr lang="es-ES" smtClean="0">
                <a:solidFill>
                  <a:prstClr val="black">
                    <a:tint val="75000"/>
                  </a:prstClr>
                </a:solidFill>
              </a:rPr>
              <a:pPr>
                <a:defRPr/>
              </a:pPr>
              <a:t>20/05/2019</a:t>
            </a:fld>
            <a:endParaRPr lang="es-ES">
              <a:solidFill>
                <a:prstClr val="black">
                  <a:tint val="75000"/>
                </a:prstClr>
              </a:solidFill>
            </a:endParaRPr>
          </a:p>
        </p:txBody>
      </p:sp>
      <p:sp>
        <p:nvSpPr>
          <p:cNvPr id="6" name="4 Marcador de pie de página"/>
          <p:cNvSpPr>
            <a:spLocks noGrp="1"/>
          </p:cNvSpPr>
          <p:nvPr>
            <p:ph type="ftr" sz="quarter" idx="11"/>
          </p:nvPr>
        </p:nvSpPr>
        <p:spPr/>
        <p:txBody>
          <a:bodyPr/>
          <a:lstStyle>
            <a:lvl1pPr>
              <a:defRPr/>
            </a:lvl1pPr>
          </a:lstStyle>
          <a:p>
            <a:pPr>
              <a:defRPr/>
            </a:pPr>
            <a:endParaRPr lang="es-ES">
              <a:solidFill>
                <a:prstClr val="black">
                  <a:tint val="75000"/>
                </a:prstClr>
              </a:solidFill>
            </a:endParaRPr>
          </a:p>
        </p:txBody>
      </p:sp>
      <p:sp>
        <p:nvSpPr>
          <p:cNvPr id="7" name="5 Marcador de número de diapositiva"/>
          <p:cNvSpPr>
            <a:spLocks noGrp="1"/>
          </p:cNvSpPr>
          <p:nvPr>
            <p:ph type="sldNum" sz="quarter" idx="12"/>
          </p:nvPr>
        </p:nvSpPr>
        <p:spPr/>
        <p:txBody>
          <a:bodyPr/>
          <a:lstStyle>
            <a:lvl1pPr>
              <a:defRPr/>
            </a:lvl1pPr>
          </a:lstStyle>
          <a:p>
            <a:pPr>
              <a:defRPr/>
            </a:pPr>
            <a:fld id="{1F89DE27-48D3-40FA-8E1A-AB06EB4DC9A7}" type="slidenum">
              <a:rPr lang="es-ES" altLang="es-ES"/>
              <a:pPr>
                <a:defRPr/>
              </a:pPr>
              <a:t>‹#›</a:t>
            </a:fld>
            <a:endParaRPr lang="es-ES" altLang="es-ES"/>
          </a:p>
        </p:txBody>
      </p:sp>
    </p:spTree>
    <p:extLst>
      <p:ext uri="{BB962C8B-B14F-4D97-AF65-F5344CB8AC3E}">
        <p14:creationId xmlns:p14="http://schemas.microsoft.com/office/powerpoint/2010/main" val="3368326336"/>
      </p:ext>
    </p:extLst>
  </p:cSld>
  <p:clrMapOvr>
    <a:masterClrMapping/>
  </p:clrMapOvr>
  <p:transition spd="slow"/>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ES"/>
          </a:p>
        </p:txBody>
      </p:sp>
      <p:sp>
        <p:nvSpPr>
          <p:cNvPr id="3" name="2 Marcador de posición de imagen"/>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s-ES" noProof="0"/>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3 Marcador de fecha"/>
          <p:cNvSpPr>
            <a:spLocks noGrp="1"/>
          </p:cNvSpPr>
          <p:nvPr>
            <p:ph type="dt" sz="half" idx="10"/>
          </p:nvPr>
        </p:nvSpPr>
        <p:spPr/>
        <p:txBody>
          <a:bodyPr/>
          <a:lstStyle>
            <a:lvl1pPr>
              <a:defRPr/>
            </a:lvl1pPr>
          </a:lstStyle>
          <a:p>
            <a:pPr>
              <a:defRPr/>
            </a:pPr>
            <a:fld id="{3F9BD220-43DB-46D1-8540-77A4681C0897}" type="datetime1">
              <a:rPr lang="es-ES" smtClean="0">
                <a:solidFill>
                  <a:prstClr val="black">
                    <a:tint val="75000"/>
                  </a:prstClr>
                </a:solidFill>
              </a:rPr>
              <a:pPr>
                <a:defRPr/>
              </a:pPr>
              <a:t>20/05/2019</a:t>
            </a:fld>
            <a:endParaRPr lang="es-ES">
              <a:solidFill>
                <a:prstClr val="black">
                  <a:tint val="75000"/>
                </a:prstClr>
              </a:solidFill>
            </a:endParaRPr>
          </a:p>
        </p:txBody>
      </p:sp>
      <p:sp>
        <p:nvSpPr>
          <p:cNvPr id="6" name="4 Marcador de pie de página"/>
          <p:cNvSpPr>
            <a:spLocks noGrp="1"/>
          </p:cNvSpPr>
          <p:nvPr>
            <p:ph type="ftr" sz="quarter" idx="11"/>
          </p:nvPr>
        </p:nvSpPr>
        <p:spPr/>
        <p:txBody>
          <a:bodyPr/>
          <a:lstStyle>
            <a:lvl1pPr>
              <a:defRPr/>
            </a:lvl1pPr>
          </a:lstStyle>
          <a:p>
            <a:pPr>
              <a:defRPr/>
            </a:pPr>
            <a:endParaRPr lang="es-ES">
              <a:solidFill>
                <a:prstClr val="black">
                  <a:tint val="75000"/>
                </a:prstClr>
              </a:solidFill>
            </a:endParaRPr>
          </a:p>
        </p:txBody>
      </p:sp>
      <p:sp>
        <p:nvSpPr>
          <p:cNvPr id="7" name="5 Marcador de número de diapositiva"/>
          <p:cNvSpPr>
            <a:spLocks noGrp="1"/>
          </p:cNvSpPr>
          <p:nvPr>
            <p:ph type="sldNum" sz="quarter" idx="12"/>
          </p:nvPr>
        </p:nvSpPr>
        <p:spPr/>
        <p:txBody>
          <a:bodyPr/>
          <a:lstStyle>
            <a:lvl1pPr>
              <a:defRPr/>
            </a:lvl1pPr>
          </a:lstStyle>
          <a:p>
            <a:pPr>
              <a:defRPr/>
            </a:pPr>
            <a:fld id="{4BFB9B34-7368-40A9-8493-193ECFBC2423}" type="slidenum">
              <a:rPr lang="es-ES" altLang="es-ES"/>
              <a:pPr>
                <a:defRPr/>
              </a:pPr>
              <a:t>‹#›</a:t>
            </a:fld>
            <a:endParaRPr lang="es-ES" altLang="es-ES"/>
          </a:p>
        </p:txBody>
      </p:sp>
    </p:spTree>
    <p:extLst>
      <p:ext uri="{BB962C8B-B14F-4D97-AF65-F5344CB8AC3E}">
        <p14:creationId xmlns:p14="http://schemas.microsoft.com/office/powerpoint/2010/main" val="554002981"/>
      </p:ext>
    </p:extLst>
  </p:cSld>
  <p:clrMapOvr>
    <a:masterClrMapping/>
  </p:clrMapOvr>
  <p:transition spd="slow"/>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2050" name="1 Marcador de título"/>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s-ES" altLang="es-ES" smtClean="0"/>
              <a:t>Haga clic para modificar el estilo de título del patrón</a:t>
            </a:r>
          </a:p>
        </p:txBody>
      </p:sp>
      <p:sp>
        <p:nvSpPr>
          <p:cNvPr id="2051" name="2 Marcador de texto"/>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s-ES" altLang="es-ES" smtClean="0"/>
              <a:t>Haga clic para modificar el estilo de texto del patrón</a:t>
            </a:r>
          </a:p>
          <a:p>
            <a:pPr lvl="1"/>
            <a:r>
              <a:rPr lang="es-ES" altLang="es-ES" smtClean="0"/>
              <a:t>Segundo nivel</a:t>
            </a:r>
          </a:p>
          <a:p>
            <a:pPr lvl="2"/>
            <a:r>
              <a:rPr lang="es-ES" altLang="es-ES" smtClean="0"/>
              <a:t>Tercer nivel</a:t>
            </a:r>
          </a:p>
          <a:p>
            <a:pPr lvl="3"/>
            <a:r>
              <a:rPr lang="es-ES" altLang="es-ES" smtClean="0"/>
              <a:t>Cuarto nivel</a:t>
            </a:r>
          </a:p>
          <a:p>
            <a:pPr lvl="4"/>
            <a:r>
              <a:rPr lang="es-ES" altLang="es-ES" smtClean="0"/>
              <a:t>Quinto nivel</a:t>
            </a:r>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defRPr>
            </a:lvl1pPr>
          </a:lstStyle>
          <a:p>
            <a:pPr>
              <a:defRPr/>
            </a:pPr>
            <a:fld id="{D3E4E56C-965E-48E9-AED1-6DDE7E7BADD0}" type="datetime1">
              <a:rPr lang="es-ES" smtClean="0">
                <a:solidFill>
                  <a:prstClr val="black">
                    <a:tint val="75000"/>
                  </a:prstClr>
                </a:solidFill>
              </a:rPr>
              <a:pPr>
                <a:defRPr/>
              </a:pPr>
              <a:t>20/05/2019</a:t>
            </a:fld>
            <a:endParaRPr lang="es-ES">
              <a:solidFill>
                <a:prstClr val="black">
                  <a:tint val="75000"/>
                </a:prstClr>
              </a:solidFill>
            </a:endParaRPr>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defRPr>
            </a:lvl1pPr>
          </a:lstStyle>
          <a:p>
            <a:pPr>
              <a:defRPr/>
            </a:pPr>
            <a:endParaRPr lang="es-ES">
              <a:solidFill>
                <a:prstClr val="black">
                  <a:tint val="75000"/>
                </a:prstClr>
              </a:solidFill>
            </a:endParaRPr>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smtClean="0">
                <a:solidFill>
                  <a:srgbClr val="898989"/>
                </a:solidFill>
                <a:latin typeface="Calibri" pitchFamily="34" charset="0"/>
              </a:defRPr>
            </a:lvl1pPr>
          </a:lstStyle>
          <a:p>
            <a:pPr fontAlgn="base">
              <a:spcBef>
                <a:spcPct val="0"/>
              </a:spcBef>
              <a:spcAft>
                <a:spcPct val="0"/>
              </a:spcAft>
              <a:defRPr/>
            </a:pPr>
            <a:fld id="{4CEB2E34-FA75-424C-B157-EE53A619D40B}" type="slidenum">
              <a:rPr lang="es-ES" altLang="es-ES"/>
              <a:pPr fontAlgn="base">
                <a:spcBef>
                  <a:spcPct val="0"/>
                </a:spcBef>
                <a:spcAft>
                  <a:spcPct val="0"/>
                </a:spcAft>
                <a:defRPr/>
              </a:pPr>
              <a:t>‹#›</a:t>
            </a:fld>
            <a:endParaRPr lang="es-ES" altLang="es-ES"/>
          </a:p>
        </p:txBody>
      </p:sp>
      <p:pic>
        <p:nvPicPr>
          <p:cNvPr id="2055" name="Picture 2"/>
          <p:cNvPicPr>
            <a:picLocks noChangeAspect="1" noChangeArrowheads="1"/>
          </p:cNvPicPr>
          <p:nvPr userDrawn="1"/>
        </p:nvPicPr>
        <p:blipFill>
          <a:blip r:embed="rId14" cstate="print"/>
          <a:srcRect/>
          <a:stretch>
            <a:fillRect/>
          </a:stretch>
        </p:blipFill>
        <p:spPr bwMode="auto">
          <a:xfrm>
            <a:off x="6589713" y="4291013"/>
            <a:ext cx="2554287" cy="2566987"/>
          </a:xfrm>
          <a:prstGeom prst="rect">
            <a:avLst/>
          </a:prstGeom>
          <a:noFill/>
          <a:ln w="9525">
            <a:noFill/>
            <a:miter lim="800000"/>
            <a:headEnd/>
            <a:tailEnd/>
          </a:ln>
        </p:spPr>
      </p:pic>
    </p:spTree>
    <p:extLst>
      <p:ext uri="{BB962C8B-B14F-4D97-AF65-F5344CB8AC3E}">
        <p14:creationId xmlns:p14="http://schemas.microsoft.com/office/powerpoint/2010/main" val="164612263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spd="slow"/>
  <p:hf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anose="020F0502020204030204" pitchFamily="34" charset="0"/>
        </a:defRPr>
      </a:lvl2pPr>
      <a:lvl3pPr algn="ctr" rtl="0" eaLnBrk="0" fontAlgn="base" hangingPunct="0">
        <a:spcBef>
          <a:spcPct val="0"/>
        </a:spcBef>
        <a:spcAft>
          <a:spcPct val="0"/>
        </a:spcAft>
        <a:defRPr sz="4400">
          <a:solidFill>
            <a:schemeClr val="tx1"/>
          </a:solidFill>
          <a:latin typeface="Calibri" panose="020F0502020204030204" pitchFamily="34" charset="0"/>
        </a:defRPr>
      </a:lvl3pPr>
      <a:lvl4pPr algn="ctr" rtl="0" eaLnBrk="0" fontAlgn="base" hangingPunct="0">
        <a:spcBef>
          <a:spcPct val="0"/>
        </a:spcBef>
        <a:spcAft>
          <a:spcPct val="0"/>
        </a:spcAft>
        <a:defRPr sz="4400">
          <a:solidFill>
            <a:schemeClr val="tx1"/>
          </a:solidFill>
          <a:latin typeface="Calibri" panose="020F0502020204030204" pitchFamily="34" charset="0"/>
        </a:defRPr>
      </a:lvl4pPr>
      <a:lvl5pPr algn="ctr" rtl="0" eaLnBrk="0" fontAlgn="base" hangingPunct="0">
        <a:spcBef>
          <a:spcPct val="0"/>
        </a:spcBef>
        <a:spcAft>
          <a:spcPct val="0"/>
        </a:spcAft>
        <a:defRPr sz="4400">
          <a:solidFill>
            <a:schemeClr val="tx1"/>
          </a:solidFill>
          <a:latin typeface="Calibri" panose="020F0502020204030204" pitchFamily="34" charset="0"/>
        </a:defRPr>
      </a:lvl5pPr>
      <a:lvl6pPr marL="457200" algn="ctr" rtl="0" fontAlgn="base">
        <a:spcBef>
          <a:spcPct val="0"/>
        </a:spcBef>
        <a:spcAft>
          <a:spcPct val="0"/>
        </a:spcAft>
        <a:defRPr sz="4400">
          <a:solidFill>
            <a:schemeClr val="tx1"/>
          </a:solidFill>
          <a:latin typeface="Calibri" panose="020F0502020204030204" pitchFamily="34" charset="0"/>
        </a:defRPr>
      </a:lvl6pPr>
      <a:lvl7pPr marL="914400" algn="ctr" rtl="0" fontAlgn="base">
        <a:spcBef>
          <a:spcPct val="0"/>
        </a:spcBef>
        <a:spcAft>
          <a:spcPct val="0"/>
        </a:spcAft>
        <a:defRPr sz="4400">
          <a:solidFill>
            <a:schemeClr val="tx1"/>
          </a:solidFill>
          <a:latin typeface="Calibri" panose="020F0502020204030204" pitchFamily="34" charset="0"/>
        </a:defRPr>
      </a:lvl7pPr>
      <a:lvl8pPr marL="1371600" algn="ctr" rtl="0" fontAlgn="base">
        <a:spcBef>
          <a:spcPct val="0"/>
        </a:spcBef>
        <a:spcAft>
          <a:spcPct val="0"/>
        </a:spcAft>
        <a:defRPr sz="4400">
          <a:solidFill>
            <a:schemeClr val="tx1"/>
          </a:solidFill>
          <a:latin typeface="Calibri" panose="020F0502020204030204" pitchFamily="34" charset="0"/>
        </a:defRPr>
      </a:lvl8pPr>
      <a:lvl9pPr marL="1828800" algn="ctr" rtl="0" fontAlgn="base">
        <a:spcBef>
          <a:spcPct val="0"/>
        </a:spcBef>
        <a:spcAft>
          <a:spcPct val="0"/>
        </a:spcAft>
        <a:defRPr sz="4400">
          <a:solidFill>
            <a:schemeClr val="tx1"/>
          </a:solidFill>
          <a:latin typeface="Calibri" panose="020F0502020204030204" pitchFamily="34" charset="0"/>
        </a:defRPr>
      </a:lvl9pPr>
    </p:titleStyle>
    <p:bodyStyle>
      <a:lvl1pPr marL="342900" indent="-342900" algn="l" rtl="0" eaLnBrk="0" fontAlgn="base" hangingPunct="0">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2050" name="1 Marcador de título"/>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s-ES" altLang="es-ES" smtClean="0"/>
              <a:t>Haga clic para modificar el estilo de título del patrón</a:t>
            </a:r>
          </a:p>
        </p:txBody>
      </p:sp>
      <p:sp>
        <p:nvSpPr>
          <p:cNvPr id="2051" name="2 Marcador de texto"/>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s-ES" altLang="es-ES" smtClean="0"/>
              <a:t>Haga clic para modificar el estilo de texto del patrón</a:t>
            </a:r>
          </a:p>
          <a:p>
            <a:pPr lvl="1"/>
            <a:r>
              <a:rPr lang="es-ES" altLang="es-ES" smtClean="0"/>
              <a:t>Segundo nivel</a:t>
            </a:r>
          </a:p>
          <a:p>
            <a:pPr lvl="2"/>
            <a:r>
              <a:rPr lang="es-ES" altLang="es-ES" smtClean="0"/>
              <a:t>Tercer nivel</a:t>
            </a:r>
          </a:p>
          <a:p>
            <a:pPr lvl="3"/>
            <a:r>
              <a:rPr lang="es-ES" altLang="es-ES" smtClean="0"/>
              <a:t>Cuarto nivel</a:t>
            </a:r>
          </a:p>
          <a:p>
            <a:pPr lvl="4"/>
            <a:r>
              <a:rPr lang="es-ES" altLang="es-ES" smtClean="0"/>
              <a:t>Quinto nivel</a:t>
            </a:r>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defRPr>
            </a:lvl1pPr>
          </a:lstStyle>
          <a:p>
            <a:pPr>
              <a:defRPr/>
            </a:pPr>
            <a:fld id="{B6DDD716-203B-4DE2-8EC1-D86865FA2023}" type="datetimeFigureOut">
              <a:rPr lang="es-ES">
                <a:solidFill>
                  <a:prstClr val="black">
                    <a:tint val="75000"/>
                  </a:prstClr>
                </a:solidFill>
              </a:rPr>
              <a:pPr>
                <a:defRPr/>
              </a:pPr>
              <a:t>20/05/2019</a:t>
            </a:fld>
            <a:endParaRPr lang="es-ES">
              <a:solidFill>
                <a:prstClr val="black">
                  <a:tint val="75000"/>
                </a:prstClr>
              </a:solidFill>
            </a:endParaRPr>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defRPr>
            </a:lvl1pPr>
          </a:lstStyle>
          <a:p>
            <a:pPr>
              <a:defRPr/>
            </a:pPr>
            <a:endParaRPr lang="es-ES">
              <a:solidFill>
                <a:prstClr val="black">
                  <a:tint val="75000"/>
                </a:prstClr>
              </a:solidFill>
            </a:endParaRPr>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smtClean="0">
                <a:solidFill>
                  <a:srgbClr val="898989"/>
                </a:solidFill>
                <a:latin typeface="Calibri" pitchFamily="34" charset="0"/>
              </a:defRPr>
            </a:lvl1pPr>
          </a:lstStyle>
          <a:p>
            <a:pPr fontAlgn="base">
              <a:spcBef>
                <a:spcPct val="0"/>
              </a:spcBef>
              <a:spcAft>
                <a:spcPct val="0"/>
              </a:spcAft>
              <a:defRPr/>
            </a:pPr>
            <a:fld id="{4CEB2E34-FA75-424C-B157-EE53A619D40B}" type="slidenum">
              <a:rPr lang="es-ES" altLang="es-ES"/>
              <a:pPr fontAlgn="base">
                <a:spcBef>
                  <a:spcPct val="0"/>
                </a:spcBef>
                <a:spcAft>
                  <a:spcPct val="0"/>
                </a:spcAft>
                <a:defRPr/>
              </a:pPr>
              <a:t>‹#›</a:t>
            </a:fld>
            <a:endParaRPr lang="es-ES" altLang="es-ES"/>
          </a:p>
        </p:txBody>
      </p:sp>
      <p:pic>
        <p:nvPicPr>
          <p:cNvPr id="2055" name="Picture 2"/>
          <p:cNvPicPr>
            <a:picLocks noChangeAspect="1" noChangeArrowheads="1"/>
          </p:cNvPicPr>
          <p:nvPr userDrawn="1"/>
        </p:nvPicPr>
        <p:blipFill>
          <a:blip r:embed="rId14" cstate="print"/>
          <a:srcRect/>
          <a:stretch>
            <a:fillRect/>
          </a:stretch>
        </p:blipFill>
        <p:spPr bwMode="auto">
          <a:xfrm>
            <a:off x="6589713" y="4291013"/>
            <a:ext cx="2554287" cy="2566987"/>
          </a:xfrm>
          <a:prstGeom prst="rect">
            <a:avLst/>
          </a:prstGeom>
          <a:noFill/>
          <a:ln w="9525">
            <a:noFill/>
            <a:miter lim="800000"/>
            <a:headEnd/>
            <a:tailEnd/>
          </a:ln>
        </p:spPr>
      </p:pic>
    </p:spTree>
    <p:extLst>
      <p:ext uri="{BB962C8B-B14F-4D97-AF65-F5344CB8AC3E}">
        <p14:creationId xmlns:p14="http://schemas.microsoft.com/office/powerpoint/2010/main" val="1368703472"/>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ransition spd="slow"/>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anose="020F0502020204030204" pitchFamily="34" charset="0"/>
        </a:defRPr>
      </a:lvl2pPr>
      <a:lvl3pPr algn="ctr" rtl="0" eaLnBrk="0" fontAlgn="base" hangingPunct="0">
        <a:spcBef>
          <a:spcPct val="0"/>
        </a:spcBef>
        <a:spcAft>
          <a:spcPct val="0"/>
        </a:spcAft>
        <a:defRPr sz="4400">
          <a:solidFill>
            <a:schemeClr val="tx1"/>
          </a:solidFill>
          <a:latin typeface="Calibri" panose="020F0502020204030204" pitchFamily="34" charset="0"/>
        </a:defRPr>
      </a:lvl3pPr>
      <a:lvl4pPr algn="ctr" rtl="0" eaLnBrk="0" fontAlgn="base" hangingPunct="0">
        <a:spcBef>
          <a:spcPct val="0"/>
        </a:spcBef>
        <a:spcAft>
          <a:spcPct val="0"/>
        </a:spcAft>
        <a:defRPr sz="4400">
          <a:solidFill>
            <a:schemeClr val="tx1"/>
          </a:solidFill>
          <a:latin typeface="Calibri" panose="020F0502020204030204" pitchFamily="34" charset="0"/>
        </a:defRPr>
      </a:lvl4pPr>
      <a:lvl5pPr algn="ctr" rtl="0" eaLnBrk="0" fontAlgn="base" hangingPunct="0">
        <a:spcBef>
          <a:spcPct val="0"/>
        </a:spcBef>
        <a:spcAft>
          <a:spcPct val="0"/>
        </a:spcAft>
        <a:defRPr sz="4400">
          <a:solidFill>
            <a:schemeClr val="tx1"/>
          </a:solidFill>
          <a:latin typeface="Calibri" panose="020F0502020204030204" pitchFamily="34" charset="0"/>
        </a:defRPr>
      </a:lvl5pPr>
      <a:lvl6pPr marL="457200" algn="ctr" rtl="0" fontAlgn="base">
        <a:spcBef>
          <a:spcPct val="0"/>
        </a:spcBef>
        <a:spcAft>
          <a:spcPct val="0"/>
        </a:spcAft>
        <a:defRPr sz="4400">
          <a:solidFill>
            <a:schemeClr val="tx1"/>
          </a:solidFill>
          <a:latin typeface="Calibri" panose="020F0502020204030204" pitchFamily="34" charset="0"/>
        </a:defRPr>
      </a:lvl6pPr>
      <a:lvl7pPr marL="914400" algn="ctr" rtl="0" fontAlgn="base">
        <a:spcBef>
          <a:spcPct val="0"/>
        </a:spcBef>
        <a:spcAft>
          <a:spcPct val="0"/>
        </a:spcAft>
        <a:defRPr sz="4400">
          <a:solidFill>
            <a:schemeClr val="tx1"/>
          </a:solidFill>
          <a:latin typeface="Calibri" panose="020F0502020204030204" pitchFamily="34" charset="0"/>
        </a:defRPr>
      </a:lvl7pPr>
      <a:lvl8pPr marL="1371600" algn="ctr" rtl="0" fontAlgn="base">
        <a:spcBef>
          <a:spcPct val="0"/>
        </a:spcBef>
        <a:spcAft>
          <a:spcPct val="0"/>
        </a:spcAft>
        <a:defRPr sz="4400">
          <a:solidFill>
            <a:schemeClr val="tx1"/>
          </a:solidFill>
          <a:latin typeface="Calibri" panose="020F0502020204030204" pitchFamily="34" charset="0"/>
        </a:defRPr>
      </a:lvl8pPr>
      <a:lvl9pPr marL="1828800" algn="ctr" rtl="0" fontAlgn="base">
        <a:spcBef>
          <a:spcPct val="0"/>
        </a:spcBef>
        <a:spcAft>
          <a:spcPct val="0"/>
        </a:spcAft>
        <a:defRPr sz="4400">
          <a:solidFill>
            <a:schemeClr val="tx1"/>
          </a:solidFill>
          <a:latin typeface="Calibri" panose="020F0502020204030204" pitchFamily="34" charset="0"/>
        </a:defRPr>
      </a:lvl9pPr>
    </p:titleStyle>
    <p:bodyStyle>
      <a:lvl1pPr marL="342900" indent="-342900" algn="l" rtl="0" eaLnBrk="0" fontAlgn="base" hangingPunct="0">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7.xml"/><Relationship Id="rId5" Type="http://schemas.openxmlformats.org/officeDocument/2006/relationships/image" Target="../media/image5.jpeg"/><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8.xml"/></Relationships>
</file>

<file path=ppt/slides/_rels/slide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8.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5.jpeg"/><Relationship Id="rId1" Type="http://schemas.openxmlformats.org/officeDocument/2006/relationships/slideLayout" Target="../slideLayouts/slideLayout18.xml"/></Relationships>
</file>

<file path=ppt/slides/_rels/slide5.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image" Target="../media/image5.jpeg"/><Relationship Id="rId1" Type="http://schemas.openxmlformats.org/officeDocument/2006/relationships/slideLayout" Target="../slideLayouts/slideLayout18.xml"/><Relationship Id="rId5" Type="http://schemas.openxmlformats.org/officeDocument/2006/relationships/image" Target="../media/image8.emf"/><Relationship Id="rId4" Type="http://schemas.openxmlformats.org/officeDocument/2006/relationships/image" Target="../media/image7.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redondeado"/>
          <p:cNvSpPr/>
          <p:nvPr/>
        </p:nvSpPr>
        <p:spPr>
          <a:xfrm>
            <a:off x="-181382" y="3429000"/>
            <a:ext cx="7273662" cy="1440756"/>
          </a:xfrm>
          <a:prstGeom prst="roundRect">
            <a:avLst/>
          </a:prstGeom>
          <a:solidFill>
            <a:srgbClr val="E46C0A"/>
          </a:solidFill>
        </p:spPr>
        <p:style>
          <a:lnRef idx="3">
            <a:schemeClr val="lt1"/>
          </a:lnRef>
          <a:fillRef idx="1">
            <a:schemeClr val="accent2"/>
          </a:fillRef>
          <a:effectRef idx="1">
            <a:schemeClr val="accent2"/>
          </a:effectRef>
          <a:fontRef idx="minor">
            <a:schemeClr val="lt1"/>
          </a:fontRef>
        </p:style>
        <p:txBody>
          <a:bodyPr anchor="b"/>
          <a:lstStyle/>
          <a:p>
            <a:pPr marL="361950" algn="r">
              <a:lnSpc>
                <a:spcPts val="4000"/>
              </a:lnSpc>
              <a:spcBef>
                <a:spcPts val="600"/>
              </a:spcBef>
              <a:spcAft>
                <a:spcPts val="600"/>
              </a:spcAft>
              <a:defRPr/>
            </a:pPr>
            <a:r>
              <a:rPr lang="es-ES" sz="3600" dirty="0" smtClean="0">
                <a:solidFill>
                  <a:prstClr val="white"/>
                </a:solidFill>
                <a:cs typeface="Arial" pitchFamily="34" charset="0"/>
              </a:rPr>
              <a:t>Social </a:t>
            </a:r>
            <a:r>
              <a:rPr lang="es-ES" sz="3600" dirty="0" err="1">
                <a:solidFill>
                  <a:prstClr val="white"/>
                </a:solidFill>
                <a:cs typeface="Arial" pitchFamily="34" charset="0"/>
              </a:rPr>
              <a:t>S</a:t>
            </a:r>
            <a:r>
              <a:rPr lang="es-ES" sz="3600" dirty="0" err="1" smtClean="0">
                <a:solidFill>
                  <a:prstClr val="white"/>
                </a:solidFill>
                <a:cs typeface="Arial" pitchFamily="34" charset="0"/>
              </a:rPr>
              <a:t>ervices</a:t>
            </a:r>
            <a:r>
              <a:rPr lang="es-ES" sz="3600" dirty="0" smtClean="0">
                <a:solidFill>
                  <a:prstClr val="white"/>
                </a:solidFill>
                <a:cs typeface="Arial" pitchFamily="34" charset="0"/>
              </a:rPr>
              <a:t> </a:t>
            </a:r>
            <a:r>
              <a:rPr lang="es-ES" sz="3600" dirty="0" err="1" smtClean="0">
                <a:solidFill>
                  <a:prstClr val="white"/>
                </a:solidFill>
                <a:cs typeface="Arial" pitchFamily="34" charset="0"/>
              </a:rPr>
              <a:t>System</a:t>
            </a:r>
            <a:r>
              <a:rPr lang="es-ES" sz="3600" dirty="0" smtClean="0">
                <a:solidFill>
                  <a:prstClr val="white"/>
                </a:solidFill>
                <a:cs typeface="Arial" pitchFamily="34" charset="0"/>
              </a:rPr>
              <a:t> in </a:t>
            </a:r>
            <a:r>
              <a:rPr lang="es-ES" sz="3600" dirty="0" err="1" smtClean="0">
                <a:solidFill>
                  <a:prstClr val="white"/>
                </a:solidFill>
                <a:cs typeface="Arial" pitchFamily="34" charset="0"/>
              </a:rPr>
              <a:t>Spain</a:t>
            </a:r>
            <a:r>
              <a:rPr lang="es-ES" sz="3600" dirty="0" smtClean="0">
                <a:solidFill>
                  <a:prstClr val="white"/>
                </a:solidFill>
                <a:cs typeface="Arial" pitchFamily="34" charset="0"/>
              </a:rPr>
              <a:t> </a:t>
            </a:r>
            <a:endParaRPr lang="es-ES" sz="3600" dirty="0">
              <a:solidFill>
                <a:prstClr val="white"/>
              </a:solidFill>
              <a:cs typeface="Arial" pitchFamily="34" charset="0"/>
            </a:endParaRPr>
          </a:p>
        </p:txBody>
      </p:sp>
      <p:pic>
        <p:nvPicPr>
          <p:cNvPr id="1033" name="7 Imagen"/>
          <p:cNvPicPr>
            <a:picLocks noChangeAspect="1"/>
          </p:cNvPicPr>
          <p:nvPr/>
        </p:nvPicPr>
        <p:blipFill>
          <a:blip r:embed="rId3" cstate="print"/>
          <a:srcRect/>
          <a:stretch>
            <a:fillRect/>
          </a:stretch>
        </p:blipFill>
        <p:spPr bwMode="auto">
          <a:xfrm>
            <a:off x="103256" y="188912"/>
            <a:ext cx="2588551" cy="858837"/>
          </a:xfrm>
          <a:prstGeom prst="rect">
            <a:avLst/>
          </a:prstGeom>
          <a:noFill/>
          <a:ln w="9525">
            <a:noFill/>
            <a:miter lim="800000"/>
            <a:headEnd/>
            <a:tailEnd/>
          </a:ln>
        </p:spPr>
      </p:pic>
      <p:pic>
        <p:nvPicPr>
          <p:cNvPr id="1037" name="11 Imagen"/>
          <p:cNvPicPr>
            <a:picLocks noChangeAspect="1"/>
          </p:cNvPicPr>
          <p:nvPr/>
        </p:nvPicPr>
        <p:blipFill>
          <a:blip r:embed="rId4" cstate="print"/>
          <a:srcRect/>
          <a:stretch>
            <a:fillRect/>
          </a:stretch>
        </p:blipFill>
        <p:spPr bwMode="auto">
          <a:xfrm>
            <a:off x="2691807" y="1247166"/>
            <a:ext cx="3844403" cy="1605770"/>
          </a:xfrm>
          <a:prstGeom prst="rect">
            <a:avLst/>
          </a:prstGeom>
          <a:noFill/>
          <a:ln w="9525">
            <a:noFill/>
            <a:miter lim="800000"/>
            <a:headEnd/>
            <a:tailEnd/>
          </a:ln>
        </p:spPr>
      </p:pic>
      <p:grpSp>
        <p:nvGrpSpPr>
          <p:cNvPr id="8" name="4 Grupo"/>
          <p:cNvGrpSpPr/>
          <p:nvPr/>
        </p:nvGrpSpPr>
        <p:grpSpPr>
          <a:xfrm>
            <a:off x="7092280" y="116632"/>
            <a:ext cx="1932783" cy="569533"/>
            <a:chOff x="7779779" y="410735"/>
            <a:chExt cx="2279730" cy="547714"/>
          </a:xfrm>
        </p:grpSpPr>
        <p:pic>
          <p:nvPicPr>
            <p:cNvPr id="9" name="13 Imagen" descr="C:\Users\ext-negarris\AppData\Local\Microsoft\Windows\Temporary Internet Files\Content.Outlook\WC8OO3DU\5000200-flag-cl.jpg"/>
            <p:cNvPicPr>
              <a:picLocks noChangeAspect="1" noChangeArrowheads="1"/>
            </p:cNvPicPr>
            <p:nvPr/>
          </p:nvPicPr>
          <p:blipFill>
            <a:blip r:embed="rId5" cstate="print"/>
            <a:srcRect/>
            <a:stretch>
              <a:fillRect/>
            </a:stretch>
          </p:blipFill>
          <p:spPr bwMode="auto">
            <a:xfrm>
              <a:off x="7779779" y="410735"/>
              <a:ext cx="1001273" cy="547714"/>
            </a:xfrm>
            <a:prstGeom prst="rect">
              <a:avLst/>
            </a:prstGeom>
            <a:noFill/>
            <a:ln w="9525">
              <a:noFill/>
              <a:miter lim="800000"/>
              <a:headEnd/>
              <a:tailEnd/>
            </a:ln>
          </p:spPr>
        </p:pic>
        <p:sp>
          <p:nvSpPr>
            <p:cNvPr id="10" name="6 CuadroTexto"/>
            <p:cNvSpPr txBox="1">
              <a:spLocks noChangeArrowheads="1"/>
            </p:cNvSpPr>
            <p:nvPr/>
          </p:nvSpPr>
          <p:spPr bwMode="auto">
            <a:xfrm>
              <a:off x="8798986" y="410735"/>
              <a:ext cx="1260523" cy="532774"/>
            </a:xfrm>
            <a:prstGeom prst="rect">
              <a:avLst/>
            </a:prstGeom>
            <a:noFill/>
            <a:ln w="9525">
              <a:noFill/>
              <a:miter lim="800000"/>
              <a:headEnd/>
              <a:tailEnd/>
            </a:ln>
          </p:spPr>
          <p:txBody>
            <a:bodyPr wrap="square">
              <a:spAutoFit/>
            </a:bodyPr>
            <a:lstStyle/>
            <a:p>
              <a:pPr fontAlgn="base">
                <a:spcBef>
                  <a:spcPct val="0"/>
                </a:spcBef>
                <a:spcAft>
                  <a:spcPct val="0"/>
                </a:spcAft>
              </a:pPr>
              <a:r>
                <a:rPr lang="en-GB" altLang="es-ES" sz="1000" dirty="0">
                  <a:solidFill>
                    <a:prstClr val="black"/>
                  </a:solidFill>
                </a:rPr>
                <a:t>This project is</a:t>
              </a:r>
            </a:p>
            <a:p>
              <a:pPr fontAlgn="base">
                <a:spcBef>
                  <a:spcPct val="0"/>
                </a:spcBef>
                <a:spcAft>
                  <a:spcPct val="0"/>
                </a:spcAft>
              </a:pPr>
              <a:r>
                <a:rPr lang="en-GB" altLang="es-ES" sz="1000" dirty="0">
                  <a:solidFill>
                    <a:prstClr val="black"/>
                  </a:solidFill>
                </a:rPr>
                <a:t>co-funded by </a:t>
              </a:r>
              <a:r>
                <a:rPr lang="en-GB" altLang="es-ES" sz="1000" dirty="0" smtClean="0">
                  <a:solidFill>
                    <a:prstClr val="black"/>
                  </a:solidFill>
                </a:rPr>
                <a:t>the European </a:t>
              </a:r>
              <a:r>
                <a:rPr lang="en-GB" altLang="es-ES" sz="1000" dirty="0">
                  <a:solidFill>
                    <a:prstClr val="black"/>
                  </a:solidFill>
                </a:rPr>
                <a:t>Union</a:t>
              </a:r>
            </a:p>
          </p:txBody>
        </p:sp>
      </p:grpSp>
      <p:sp>
        <p:nvSpPr>
          <p:cNvPr id="3" name="Marcador de número de diapositiva 2"/>
          <p:cNvSpPr>
            <a:spLocks noGrp="1"/>
          </p:cNvSpPr>
          <p:nvPr>
            <p:ph type="sldNum" sz="quarter" idx="12"/>
          </p:nvPr>
        </p:nvSpPr>
        <p:spPr/>
        <p:txBody>
          <a:bodyPr/>
          <a:lstStyle/>
          <a:p>
            <a:pPr>
              <a:defRPr/>
            </a:pPr>
            <a:fld id="{96BA9181-1814-44C9-B6EC-21942F5FE764}" type="slidenum">
              <a:rPr lang="es-ES" altLang="es-ES" smtClean="0"/>
              <a:pPr>
                <a:defRPr/>
              </a:pPr>
              <a:t>1</a:t>
            </a:fld>
            <a:endParaRPr lang="es-ES" altLang="es-ES"/>
          </a:p>
        </p:txBody>
      </p:sp>
    </p:spTree>
    <p:extLst>
      <p:ext uri="{BB962C8B-B14F-4D97-AF65-F5344CB8AC3E}">
        <p14:creationId xmlns:p14="http://schemas.microsoft.com/office/powerpoint/2010/main" val="904332976"/>
      </p:ext>
    </p:extLst>
  </p:cSld>
  <p:clrMapOvr>
    <a:masterClrMapping/>
  </p:clrMapOvr>
  <p:transition spd="slow"/>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3" name="Rectangle 1"/>
          <p:cNvSpPr>
            <a:spLocks noChangeArrowheads="1"/>
          </p:cNvSpPr>
          <p:nvPr/>
        </p:nvSpPr>
        <p:spPr bwMode="auto">
          <a:xfrm>
            <a:off x="497831" y="2636912"/>
            <a:ext cx="7992888" cy="70788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fontAlgn="base">
              <a:spcBef>
                <a:spcPct val="0"/>
              </a:spcBef>
              <a:spcAft>
                <a:spcPct val="0"/>
              </a:spcAft>
            </a:pPr>
            <a:r>
              <a:rPr lang="en-US" sz="2000" b="1" dirty="0">
                <a:solidFill>
                  <a:srgbClr val="F79646">
                    <a:lumMod val="75000"/>
                  </a:srgbClr>
                </a:solidFill>
                <a:cs typeface="Times New Roman" pitchFamily="18" charset="0"/>
              </a:rPr>
              <a:t>Social services in Spain are </a:t>
            </a:r>
            <a:r>
              <a:rPr lang="en-US" sz="2000" b="1" dirty="0" smtClean="0">
                <a:solidFill>
                  <a:srgbClr val="F79646">
                    <a:lumMod val="75000"/>
                  </a:srgbClr>
                </a:solidFill>
                <a:cs typeface="Times New Roman" pitchFamily="18" charset="0"/>
              </a:rPr>
              <a:t>usually </a:t>
            </a:r>
            <a:r>
              <a:rPr lang="en-US" sz="2000" b="1" dirty="0">
                <a:solidFill>
                  <a:srgbClr val="F79646">
                    <a:lumMod val="75000"/>
                  </a:srgbClr>
                </a:solidFill>
                <a:cs typeface="Times New Roman" pitchFamily="18" charset="0"/>
              </a:rPr>
              <a:t>defined as the "fourth pillar" of the Welfare State Social </a:t>
            </a:r>
            <a:r>
              <a:rPr lang="en-US" sz="2000" dirty="0" smtClean="0">
                <a:solidFill>
                  <a:schemeClr val="tx2"/>
                </a:solidFill>
                <a:cs typeface="Times New Roman" pitchFamily="18" charset="0"/>
              </a:rPr>
              <a:t>alongside </a:t>
            </a:r>
            <a:r>
              <a:rPr lang="en-US" sz="2000" dirty="0">
                <a:solidFill>
                  <a:schemeClr val="tx2"/>
                </a:solidFill>
                <a:cs typeface="Times New Roman" pitchFamily="18" charset="0"/>
              </a:rPr>
              <a:t>education, health and income </a:t>
            </a:r>
            <a:r>
              <a:rPr lang="en-US" sz="2000" dirty="0" smtClean="0">
                <a:solidFill>
                  <a:schemeClr val="tx2"/>
                </a:solidFill>
                <a:cs typeface="Times New Roman" pitchFamily="18" charset="0"/>
              </a:rPr>
              <a:t>guarantees. </a:t>
            </a:r>
            <a:r>
              <a:rPr lang="en-US" sz="2000" b="1" dirty="0" smtClean="0">
                <a:solidFill>
                  <a:srgbClr val="F79646">
                    <a:lumMod val="75000"/>
                  </a:srgbClr>
                </a:solidFill>
                <a:cs typeface="Times New Roman" pitchFamily="18" charset="0"/>
              </a:rPr>
              <a:t> </a:t>
            </a:r>
            <a:endParaRPr lang="es-ES_tradnl" sz="2000" dirty="0">
              <a:solidFill>
                <a:schemeClr val="tx2"/>
              </a:solidFill>
              <a:cs typeface="Times New Roman" pitchFamily="18" charset="0"/>
            </a:endParaRPr>
          </a:p>
        </p:txBody>
      </p:sp>
      <p:sp>
        <p:nvSpPr>
          <p:cNvPr id="7" name="6 Rectángulo redondeado"/>
          <p:cNvSpPr/>
          <p:nvPr/>
        </p:nvSpPr>
        <p:spPr>
          <a:xfrm>
            <a:off x="-468560" y="71536"/>
            <a:ext cx="6048672" cy="526603"/>
          </a:xfrm>
          <a:prstGeom prst="roundRect">
            <a:avLst/>
          </a:prstGeom>
          <a:solidFill>
            <a:srgbClr val="E46C0A"/>
          </a:solidFill>
        </p:spPr>
        <p:style>
          <a:lnRef idx="3">
            <a:schemeClr val="lt1"/>
          </a:lnRef>
          <a:fillRef idx="1">
            <a:schemeClr val="accent2"/>
          </a:fillRef>
          <a:effectRef idx="1">
            <a:schemeClr val="accent2"/>
          </a:effectRef>
          <a:fontRef idx="minor">
            <a:schemeClr val="lt1"/>
          </a:fontRef>
        </p:style>
        <p:txBody>
          <a:bodyPr anchor="b"/>
          <a:lstStyle/>
          <a:p>
            <a:pPr marL="361950" algn="r">
              <a:lnSpc>
                <a:spcPts val="2000"/>
              </a:lnSpc>
              <a:defRPr/>
            </a:pPr>
            <a:r>
              <a:rPr lang="es-ES" sz="3200" dirty="0">
                <a:solidFill>
                  <a:prstClr val="white"/>
                </a:solidFill>
                <a:cs typeface="Arial" pitchFamily="34" charset="0"/>
              </a:rPr>
              <a:t>                                                                             </a:t>
            </a:r>
            <a:r>
              <a:rPr lang="es-ES" sz="2000" dirty="0" smtClean="0">
                <a:solidFill>
                  <a:prstClr val="white"/>
                </a:solidFill>
                <a:cs typeface="Arial" pitchFamily="34" charset="0"/>
              </a:rPr>
              <a:t>general </a:t>
            </a:r>
            <a:r>
              <a:rPr lang="es-ES" sz="2000" dirty="0" err="1" smtClean="0">
                <a:solidFill>
                  <a:prstClr val="white"/>
                </a:solidFill>
                <a:cs typeface="Arial" pitchFamily="34" charset="0"/>
              </a:rPr>
              <a:t>frame</a:t>
            </a:r>
            <a:r>
              <a:rPr lang="es-ES" sz="2000" dirty="0" smtClean="0">
                <a:solidFill>
                  <a:prstClr val="white"/>
                </a:solidFill>
                <a:cs typeface="Arial" pitchFamily="34" charset="0"/>
              </a:rPr>
              <a:t>: </a:t>
            </a:r>
            <a:r>
              <a:rPr lang="es-ES" sz="2000" dirty="0" err="1" smtClean="0">
                <a:solidFill>
                  <a:prstClr val="white"/>
                </a:solidFill>
                <a:cs typeface="Arial" pitchFamily="34" charset="0"/>
              </a:rPr>
              <a:t>Spanish</a:t>
            </a:r>
            <a:r>
              <a:rPr lang="es-ES" sz="2000" dirty="0" smtClean="0">
                <a:solidFill>
                  <a:prstClr val="white"/>
                </a:solidFill>
                <a:cs typeface="Arial" pitchFamily="34" charset="0"/>
              </a:rPr>
              <a:t> Social </a:t>
            </a:r>
            <a:r>
              <a:rPr lang="es-ES" sz="2000" dirty="0" err="1" smtClean="0">
                <a:solidFill>
                  <a:prstClr val="white"/>
                </a:solidFill>
                <a:cs typeface="Arial" pitchFamily="34" charset="0"/>
              </a:rPr>
              <a:t>Services</a:t>
            </a:r>
            <a:r>
              <a:rPr lang="es-ES" sz="2000" dirty="0" smtClean="0">
                <a:solidFill>
                  <a:prstClr val="white"/>
                </a:solidFill>
                <a:cs typeface="Arial" pitchFamily="34" charset="0"/>
              </a:rPr>
              <a:t> </a:t>
            </a:r>
            <a:r>
              <a:rPr lang="es-ES" sz="2000" dirty="0" err="1" smtClean="0">
                <a:solidFill>
                  <a:prstClr val="white"/>
                </a:solidFill>
                <a:cs typeface="Arial" pitchFamily="34" charset="0"/>
              </a:rPr>
              <a:t>System</a:t>
            </a:r>
            <a:r>
              <a:rPr lang="es-ES" sz="2000" dirty="0" smtClean="0">
                <a:solidFill>
                  <a:prstClr val="white"/>
                </a:solidFill>
                <a:cs typeface="Arial" pitchFamily="34" charset="0"/>
              </a:rPr>
              <a:t> </a:t>
            </a:r>
            <a:endParaRPr lang="es-ES" sz="4800" dirty="0">
              <a:solidFill>
                <a:prstClr val="white"/>
              </a:solidFill>
              <a:cs typeface="Arial" pitchFamily="34" charset="0"/>
            </a:endParaRPr>
          </a:p>
        </p:txBody>
      </p:sp>
      <p:grpSp>
        <p:nvGrpSpPr>
          <p:cNvPr id="6" name="4 Grupo"/>
          <p:cNvGrpSpPr/>
          <p:nvPr/>
        </p:nvGrpSpPr>
        <p:grpSpPr>
          <a:xfrm>
            <a:off x="7092280" y="116632"/>
            <a:ext cx="1932783" cy="569533"/>
            <a:chOff x="7779779" y="410735"/>
            <a:chExt cx="2279730" cy="547714"/>
          </a:xfrm>
        </p:grpSpPr>
        <p:pic>
          <p:nvPicPr>
            <p:cNvPr id="8" name="13 Imagen" descr="C:\Users\ext-negarris\AppData\Local\Microsoft\Windows\Temporary Internet Files\Content.Outlook\WC8OO3DU\5000200-flag-cl.jpg"/>
            <p:cNvPicPr>
              <a:picLocks noChangeAspect="1" noChangeArrowheads="1"/>
            </p:cNvPicPr>
            <p:nvPr/>
          </p:nvPicPr>
          <p:blipFill>
            <a:blip r:embed="rId2" cstate="print"/>
            <a:srcRect/>
            <a:stretch>
              <a:fillRect/>
            </a:stretch>
          </p:blipFill>
          <p:spPr bwMode="auto">
            <a:xfrm>
              <a:off x="7779779" y="410735"/>
              <a:ext cx="1001273" cy="547714"/>
            </a:xfrm>
            <a:prstGeom prst="rect">
              <a:avLst/>
            </a:prstGeom>
            <a:noFill/>
            <a:ln w="9525">
              <a:noFill/>
              <a:miter lim="800000"/>
              <a:headEnd/>
              <a:tailEnd/>
            </a:ln>
          </p:spPr>
        </p:pic>
        <p:sp>
          <p:nvSpPr>
            <p:cNvPr id="9" name="6 CuadroTexto"/>
            <p:cNvSpPr txBox="1">
              <a:spLocks noChangeArrowheads="1"/>
            </p:cNvSpPr>
            <p:nvPr/>
          </p:nvSpPr>
          <p:spPr bwMode="auto">
            <a:xfrm>
              <a:off x="8798986" y="410735"/>
              <a:ext cx="1260523" cy="532774"/>
            </a:xfrm>
            <a:prstGeom prst="rect">
              <a:avLst/>
            </a:prstGeom>
            <a:noFill/>
            <a:ln w="9525">
              <a:noFill/>
              <a:miter lim="800000"/>
              <a:headEnd/>
              <a:tailEnd/>
            </a:ln>
          </p:spPr>
          <p:txBody>
            <a:bodyPr wrap="square">
              <a:spAutoFit/>
            </a:bodyPr>
            <a:lstStyle/>
            <a:p>
              <a:pPr fontAlgn="base">
                <a:spcBef>
                  <a:spcPct val="0"/>
                </a:spcBef>
                <a:spcAft>
                  <a:spcPct val="0"/>
                </a:spcAft>
              </a:pPr>
              <a:r>
                <a:rPr lang="en-GB" altLang="es-ES" sz="1000" dirty="0">
                  <a:solidFill>
                    <a:prstClr val="black"/>
                  </a:solidFill>
                </a:rPr>
                <a:t>This project is</a:t>
              </a:r>
            </a:p>
            <a:p>
              <a:pPr fontAlgn="base">
                <a:spcBef>
                  <a:spcPct val="0"/>
                </a:spcBef>
                <a:spcAft>
                  <a:spcPct val="0"/>
                </a:spcAft>
              </a:pPr>
              <a:r>
                <a:rPr lang="en-GB" altLang="es-ES" sz="1000" dirty="0">
                  <a:solidFill>
                    <a:prstClr val="black"/>
                  </a:solidFill>
                </a:rPr>
                <a:t>co-funded </a:t>
              </a:r>
              <a:r>
                <a:rPr lang="en-GB" altLang="es-ES" sz="1000" dirty="0" smtClean="0">
                  <a:solidFill>
                    <a:prstClr val="black"/>
                  </a:solidFill>
                </a:rPr>
                <a:t>by the </a:t>
              </a:r>
              <a:r>
                <a:rPr lang="en-GB" altLang="es-ES" sz="1000" dirty="0">
                  <a:solidFill>
                    <a:prstClr val="black"/>
                  </a:solidFill>
                </a:rPr>
                <a:t>European Union</a:t>
              </a:r>
            </a:p>
          </p:txBody>
        </p:sp>
      </p:grpSp>
    </p:spTree>
    <p:extLst>
      <p:ext uri="{BB962C8B-B14F-4D97-AF65-F5344CB8AC3E}">
        <p14:creationId xmlns:p14="http://schemas.microsoft.com/office/powerpoint/2010/main" val="3529595698"/>
      </p:ext>
    </p:extLst>
  </p:cSld>
  <p:clrMapOvr>
    <a:masterClrMapping/>
  </p:clrMapOvr>
  <p:transition spd="slow"/>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3" name="Rectangle 1"/>
          <p:cNvSpPr>
            <a:spLocks noChangeArrowheads="1"/>
          </p:cNvSpPr>
          <p:nvPr/>
        </p:nvSpPr>
        <p:spPr bwMode="auto">
          <a:xfrm>
            <a:off x="494431" y="990600"/>
            <a:ext cx="7992888" cy="4001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fontAlgn="base">
              <a:spcBef>
                <a:spcPct val="0"/>
              </a:spcBef>
              <a:spcAft>
                <a:spcPct val="0"/>
              </a:spcAft>
            </a:pPr>
            <a:r>
              <a:rPr lang="en-US" sz="2000" b="1" dirty="0" smtClean="0">
                <a:solidFill>
                  <a:srgbClr val="F79646">
                    <a:lumMod val="75000"/>
                  </a:srgbClr>
                </a:solidFill>
                <a:cs typeface="Times New Roman" pitchFamily="18" charset="0"/>
              </a:rPr>
              <a:t>COMPETENTIAL FRAME IN THREE LEVELS:</a:t>
            </a:r>
            <a:r>
              <a:rPr lang="en-US" sz="2000" dirty="0" smtClean="0">
                <a:solidFill>
                  <a:schemeClr val="tx2"/>
                </a:solidFill>
                <a:cs typeface="Times New Roman" pitchFamily="18" charset="0"/>
              </a:rPr>
              <a:t> </a:t>
            </a:r>
            <a:r>
              <a:rPr lang="en-US" sz="2000" b="1" dirty="0" smtClean="0">
                <a:solidFill>
                  <a:srgbClr val="F79646">
                    <a:lumMod val="75000"/>
                  </a:srgbClr>
                </a:solidFill>
                <a:cs typeface="Times New Roman" pitchFamily="18" charset="0"/>
              </a:rPr>
              <a:t> </a:t>
            </a:r>
            <a:endParaRPr lang="es-ES_tradnl" sz="2000" dirty="0">
              <a:solidFill>
                <a:schemeClr val="tx2"/>
              </a:solidFill>
              <a:cs typeface="Times New Roman" pitchFamily="18" charset="0"/>
            </a:endParaRPr>
          </a:p>
        </p:txBody>
      </p:sp>
      <p:sp>
        <p:nvSpPr>
          <p:cNvPr id="7" name="6 Rectángulo redondeado"/>
          <p:cNvSpPr/>
          <p:nvPr/>
        </p:nvSpPr>
        <p:spPr>
          <a:xfrm>
            <a:off x="-468560" y="71536"/>
            <a:ext cx="6048672" cy="526603"/>
          </a:xfrm>
          <a:prstGeom prst="roundRect">
            <a:avLst/>
          </a:prstGeom>
          <a:solidFill>
            <a:srgbClr val="E46C0A"/>
          </a:solidFill>
        </p:spPr>
        <p:style>
          <a:lnRef idx="3">
            <a:schemeClr val="lt1"/>
          </a:lnRef>
          <a:fillRef idx="1">
            <a:schemeClr val="accent2"/>
          </a:fillRef>
          <a:effectRef idx="1">
            <a:schemeClr val="accent2"/>
          </a:effectRef>
          <a:fontRef idx="minor">
            <a:schemeClr val="lt1"/>
          </a:fontRef>
        </p:style>
        <p:txBody>
          <a:bodyPr anchor="b"/>
          <a:lstStyle/>
          <a:p>
            <a:pPr marL="361950" algn="r">
              <a:lnSpc>
                <a:spcPts val="2000"/>
              </a:lnSpc>
              <a:defRPr/>
            </a:pPr>
            <a:r>
              <a:rPr lang="es-ES" sz="3200" dirty="0">
                <a:solidFill>
                  <a:prstClr val="white"/>
                </a:solidFill>
                <a:cs typeface="Arial" pitchFamily="34" charset="0"/>
              </a:rPr>
              <a:t>                                                                             </a:t>
            </a:r>
            <a:r>
              <a:rPr lang="es-ES" sz="2000" dirty="0" smtClean="0">
                <a:solidFill>
                  <a:prstClr val="white"/>
                </a:solidFill>
                <a:cs typeface="Arial" pitchFamily="34" charset="0"/>
              </a:rPr>
              <a:t>general </a:t>
            </a:r>
            <a:r>
              <a:rPr lang="es-ES" sz="2000" dirty="0" err="1" smtClean="0">
                <a:solidFill>
                  <a:prstClr val="white"/>
                </a:solidFill>
                <a:cs typeface="Arial" pitchFamily="34" charset="0"/>
              </a:rPr>
              <a:t>frame</a:t>
            </a:r>
            <a:r>
              <a:rPr lang="es-ES" sz="2000" dirty="0" smtClean="0">
                <a:solidFill>
                  <a:prstClr val="white"/>
                </a:solidFill>
                <a:cs typeface="Arial" pitchFamily="34" charset="0"/>
              </a:rPr>
              <a:t>: </a:t>
            </a:r>
            <a:r>
              <a:rPr lang="es-ES" sz="2000" dirty="0" err="1" smtClean="0">
                <a:solidFill>
                  <a:prstClr val="white"/>
                </a:solidFill>
                <a:cs typeface="Arial" pitchFamily="34" charset="0"/>
              </a:rPr>
              <a:t>Spanish</a:t>
            </a:r>
            <a:r>
              <a:rPr lang="es-ES" sz="2000" dirty="0" smtClean="0">
                <a:solidFill>
                  <a:prstClr val="white"/>
                </a:solidFill>
                <a:cs typeface="Arial" pitchFamily="34" charset="0"/>
              </a:rPr>
              <a:t> Social </a:t>
            </a:r>
            <a:r>
              <a:rPr lang="es-ES" sz="2000" dirty="0" err="1" smtClean="0">
                <a:solidFill>
                  <a:prstClr val="white"/>
                </a:solidFill>
                <a:cs typeface="Arial" pitchFamily="34" charset="0"/>
              </a:rPr>
              <a:t>Services</a:t>
            </a:r>
            <a:r>
              <a:rPr lang="es-ES" sz="2000" dirty="0" smtClean="0">
                <a:solidFill>
                  <a:prstClr val="white"/>
                </a:solidFill>
                <a:cs typeface="Arial" pitchFamily="34" charset="0"/>
              </a:rPr>
              <a:t> </a:t>
            </a:r>
            <a:r>
              <a:rPr lang="es-ES" sz="2000" dirty="0" err="1" smtClean="0">
                <a:solidFill>
                  <a:prstClr val="white"/>
                </a:solidFill>
                <a:cs typeface="Arial" pitchFamily="34" charset="0"/>
              </a:rPr>
              <a:t>System</a:t>
            </a:r>
            <a:r>
              <a:rPr lang="es-ES" sz="2000" dirty="0" smtClean="0">
                <a:solidFill>
                  <a:prstClr val="white"/>
                </a:solidFill>
                <a:cs typeface="Arial" pitchFamily="34" charset="0"/>
              </a:rPr>
              <a:t> </a:t>
            </a:r>
            <a:endParaRPr lang="es-ES" sz="4800" dirty="0">
              <a:solidFill>
                <a:prstClr val="white"/>
              </a:solidFill>
              <a:cs typeface="Arial" pitchFamily="34" charset="0"/>
            </a:endParaRPr>
          </a:p>
        </p:txBody>
      </p:sp>
      <p:grpSp>
        <p:nvGrpSpPr>
          <p:cNvPr id="6" name="4 Grupo"/>
          <p:cNvGrpSpPr/>
          <p:nvPr/>
        </p:nvGrpSpPr>
        <p:grpSpPr>
          <a:xfrm>
            <a:off x="7092280" y="116632"/>
            <a:ext cx="1932783" cy="569533"/>
            <a:chOff x="7779779" y="410735"/>
            <a:chExt cx="2279730" cy="547714"/>
          </a:xfrm>
        </p:grpSpPr>
        <p:pic>
          <p:nvPicPr>
            <p:cNvPr id="8" name="13 Imagen" descr="C:\Users\ext-negarris\AppData\Local\Microsoft\Windows\Temporary Internet Files\Content.Outlook\WC8OO3DU\5000200-flag-cl.jpg"/>
            <p:cNvPicPr>
              <a:picLocks noChangeAspect="1" noChangeArrowheads="1"/>
            </p:cNvPicPr>
            <p:nvPr/>
          </p:nvPicPr>
          <p:blipFill>
            <a:blip r:embed="rId2" cstate="print"/>
            <a:srcRect/>
            <a:stretch>
              <a:fillRect/>
            </a:stretch>
          </p:blipFill>
          <p:spPr bwMode="auto">
            <a:xfrm>
              <a:off x="7779779" y="410735"/>
              <a:ext cx="1001273" cy="547714"/>
            </a:xfrm>
            <a:prstGeom prst="rect">
              <a:avLst/>
            </a:prstGeom>
            <a:noFill/>
            <a:ln w="9525">
              <a:noFill/>
              <a:miter lim="800000"/>
              <a:headEnd/>
              <a:tailEnd/>
            </a:ln>
          </p:spPr>
        </p:pic>
        <p:sp>
          <p:nvSpPr>
            <p:cNvPr id="9" name="6 CuadroTexto"/>
            <p:cNvSpPr txBox="1">
              <a:spLocks noChangeArrowheads="1"/>
            </p:cNvSpPr>
            <p:nvPr/>
          </p:nvSpPr>
          <p:spPr bwMode="auto">
            <a:xfrm>
              <a:off x="8798986" y="410735"/>
              <a:ext cx="1260523" cy="532774"/>
            </a:xfrm>
            <a:prstGeom prst="rect">
              <a:avLst/>
            </a:prstGeom>
            <a:noFill/>
            <a:ln w="9525">
              <a:noFill/>
              <a:miter lim="800000"/>
              <a:headEnd/>
              <a:tailEnd/>
            </a:ln>
          </p:spPr>
          <p:txBody>
            <a:bodyPr wrap="square">
              <a:spAutoFit/>
            </a:bodyPr>
            <a:lstStyle/>
            <a:p>
              <a:pPr fontAlgn="base">
                <a:spcBef>
                  <a:spcPct val="0"/>
                </a:spcBef>
                <a:spcAft>
                  <a:spcPct val="0"/>
                </a:spcAft>
              </a:pPr>
              <a:r>
                <a:rPr lang="en-GB" altLang="es-ES" sz="1000" dirty="0">
                  <a:solidFill>
                    <a:prstClr val="black"/>
                  </a:solidFill>
                </a:rPr>
                <a:t>This project is</a:t>
              </a:r>
            </a:p>
            <a:p>
              <a:pPr fontAlgn="base">
                <a:spcBef>
                  <a:spcPct val="0"/>
                </a:spcBef>
                <a:spcAft>
                  <a:spcPct val="0"/>
                </a:spcAft>
              </a:pPr>
              <a:r>
                <a:rPr lang="en-GB" altLang="es-ES" sz="1000" dirty="0">
                  <a:solidFill>
                    <a:prstClr val="black"/>
                  </a:solidFill>
                </a:rPr>
                <a:t>co-funded </a:t>
              </a:r>
              <a:r>
                <a:rPr lang="en-GB" altLang="es-ES" sz="1000" dirty="0" smtClean="0">
                  <a:solidFill>
                    <a:prstClr val="black"/>
                  </a:solidFill>
                </a:rPr>
                <a:t>by the </a:t>
              </a:r>
              <a:r>
                <a:rPr lang="en-GB" altLang="es-ES" sz="1000" dirty="0">
                  <a:solidFill>
                    <a:prstClr val="black"/>
                  </a:solidFill>
                </a:rPr>
                <a:t>European Union</a:t>
              </a:r>
            </a:p>
          </p:txBody>
        </p:sp>
      </p:grpSp>
      <p:graphicFrame>
        <p:nvGraphicFramePr>
          <p:cNvPr id="2" name="1 Tabla"/>
          <p:cNvGraphicFramePr>
            <a:graphicFrameLocks noGrp="1"/>
          </p:cNvGraphicFramePr>
          <p:nvPr>
            <p:extLst>
              <p:ext uri="{D42A27DB-BD31-4B8C-83A1-F6EECF244321}">
                <p14:modId xmlns:p14="http://schemas.microsoft.com/office/powerpoint/2010/main" val="2064289463"/>
              </p:ext>
            </p:extLst>
          </p:nvPr>
        </p:nvGraphicFramePr>
        <p:xfrm>
          <a:off x="611560" y="1556792"/>
          <a:ext cx="7992890" cy="4477947"/>
        </p:xfrm>
        <a:graphic>
          <a:graphicData uri="http://schemas.openxmlformats.org/drawingml/2006/table">
            <a:tbl>
              <a:tblPr firstRow="1" firstCol="1" bandRow="1">
                <a:tableStyleId>{5C22544A-7EE6-4342-B048-85BDC9FD1C3A}</a:tableStyleId>
              </a:tblPr>
              <a:tblGrid>
                <a:gridCol w="1597838"/>
                <a:gridCol w="1598763"/>
                <a:gridCol w="1598763"/>
                <a:gridCol w="1598763"/>
                <a:gridCol w="1598763"/>
              </a:tblGrid>
              <a:tr h="613751">
                <a:tc>
                  <a:txBody>
                    <a:bodyPr/>
                    <a:lstStyle/>
                    <a:p>
                      <a:pPr algn="just">
                        <a:lnSpc>
                          <a:spcPct val="115000"/>
                        </a:lnSpc>
                        <a:spcAft>
                          <a:spcPts val="0"/>
                        </a:spcAft>
                      </a:pPr>
                      <a:r>
                        <a:rPr lang="es-ES" sz="1600" dirty="0">
                          <a:effectLst/>
                        </a:rPr>
                        <a:t> </a:t>
                      </a:r>
                      <a:endParaRPr lang="es-ES" sz="1600" dirty="0">
                        <a:effectLst/>
                        <a:latin typeface="Calibri"/>
                        <a:ea typeface="Calibri"/>
                        <a:cs typeface="Times New Roman"/>
                      </a:endParaRPr>
                    </a:p>
                  </a:txBody>
                  <a:tcPr marL="68580" marR="68580" marT="0" marB="0"/>
                </a:tc>
                <a:tc>
                  <a:txBody>
                    <a:bodyPr/>
                    <a:lstStyle/>
                    <a:p>
                      <a:pPr algn="ctr">
                        <a:lnSpc>
                          <a:spcPct val="115000"/>
                        </a:lnSpc>
                        <a:spcAft>
                          <a:spcPts val="0"/>
                        </a:spcAft>
                      </a:pPr>
                      <a:r>
                        <a:rPr lang="es-ES" sz="1800" b="0" dirty="0" smtClean="0">
                          <a:effectLst/>
                        </a:rPr>
                        <a:t>EDUCATION</a:t>
                      </a:r>
                      <a:endParaRPr lang="es-ES" sz="1800" b="0" dirty="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s-ES" sz="1800" b="0" dirty="0" smtClean="0">
                          <a:effectLst/>
                        </a:rPr>
                        <a:t>HEALTH</a:t>
                      </a:r>
                      <a:endParaRPr lang="es-ES" sz="1800" b="0" dirty="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s-ES" sz="1800" b="0" dirty="0" smtClean="0">
                          <a:effectLst/>
                        </a:rPr>
                        <a:t>INCOME GUARANTEED</a:t>
                      </a:r>
                      <a:endParaRPr lang="es-ES" sz="1800" b="0" dirty="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s-ES" sz="1800" dirty="0" smtClean="0">
                          <a:solidFill>
                            <a:schemeClr val="accent6">
                              <a:lumMod val="75000"/>
                            </a:schemeClr>
                          </a:solidFill>
                          <a:effectLst/>
                        </a:rPr>
                        <a:t>SOCIAL SERVICES</a:t>
                      </a:r>
                      <a:endParaRPr lang="es-ES" sz="1800" dirty="0">
                        <a:solidFill>
                          <a:schemeClr val="accent6">
                            <a:lumMod val="75000"/>
                          </a:schemeClr>
                        </a:solidFill>
                        <a:effectLst/>
                        <a:latin typeface="Calibri"/>
                        <a:ea typeface="Calibri"/>
                        <a:cs typeface="Times New Roman"/>
                      </a:endParaRPr>
                    </a:p>
                  </a:txBody>
                  <a:tcPr marL="68580" marR="68580" marT="0" marB="0" anchor="ctr">
                    <a:solidFill>
                      <a:schemeClr val="bg1">
                        <a:lumMod val="95000"/>
                      </a:schemeClr>
                    </a:solidFill>
                  </a:tcPr>
                </a:tc>
              </a:tr>
              <a:tr h="1468569">
                <a:tc>
                  <a:txBody>
                    <a:bodyPr/>
                    <a:lstStyle/>
                    <a:p>
                      <a:pPr algn="ctr">
                        <a:lnSpc>
                          <a:spcPct val="115000"/>
                        </a:lnSpc>
                        <a:spcAft>
                          <a:spcPts val="0"/>
                        </a:spcAft>
                      </a:pPr>
                      <a:r>
                        <a:rPr lang="es-ES" sz="1400" b="0" dirty="0" smtClean="0">
                          <a:solidFill>
                            <a:schemeClr val="bg1">
                              <a:lumMod val="85000"/>
                            </a:schemeClr>
                          </a:solidFill>
                          <a:effectLst/>
                        </a:rPr>
                        <a:t>CONSTITUTIONAL FRAME</a:t>
                      </a:r>
                    </a:p>
                  </a:txBody>
                  <a:tcPr marL="68580" marR="68580" marT="0" marB="0" anchor="ctr"/>
                </a:tc>
                <a:tc gridSpan="4">
                  <a:txBody>
                    <a:bodyPr/>
                    <a:lstStyle/>
                    <a:p>
                      <a:pPr marL="73025">
                        <a:lnSpc>
                          <a:spcPct val="150000"/>
                        </a:lnSpc>
                        <a:spcAft>
                          <a:spcPts val="0"/>
                        </a:spcAft>
                      </a:pPr>
                      <a:r>
                        <a:rPr lang="en-US" sz="1400" b="1" dirty="0" smtClean="0">
                          <a:effectLst/>
                        </a:rPr>
                        <a:t>Regulation of Fundamental Rights</a:t>
                      </a:r>
                    </a:p>
                    <a:p>
                      <a:pPr marL="73025">
                        <a:lnSpc>
                          <a:spcPct val="150000"/>
                        </a:lnSpc>
                        <a:spcAft>
                          <a:spcPts val="0"/>
                        </a:spcAft>
                      </a:pPr>
                      <a:r>
                        <a:rPr lang="en-US" sz="1050" dirty="0" smtClean="0">
                          <a:effectLst/>
                        </a:rPr>
                        <a:t>The Spanish Constitution attributes to the State the exclusive competence for the REGULATION of the basic conditions that guarantee the equality of all CITIZENS in the exercise of rights and in the fulfillment of constitutional duties.</a:t>
                      </a:r>
                    </a:p>
                    <a:p>
                      <a:pPr marL="73025">
                        <a:lnSpc>
                          <a:spcPct val="150000"/>
                        </a:lnSpc>
                        <a:spcAft>
                          <a:spcPts val="0"/>
                        </a:spcAft>
                      </a:pPr>
                      <a:r>
                        <a:rPr lang="en-US" sz="1050" dirty="0" smtClean="0">
                          <a:effectLst/>
                        </a:rPr>
                        <a:t>Title VIII: TERRITORIAL ORGANIZATION - </a:t>
                      </a:r>
                      <a:r>
                        <a:rPr lang="en-US" sz="1200" b="1" dirty="0" smtClean="0">
                          <a:effectLst/>
                        </a:rPr>
                        <a:t>AUTONOMOUS STATE </a:t>
                      </a:r>
                      <a:r>
                        <a:rPr lang="en-US" sz="1050" dirty="0" smtClean="0">
                          <a:effectLst/>
                        </a:rPr>
                        <a:t>(Quasi-federal model)</a:t>
                      </a:r>
                      <a:endParaRPr lang="es-ES" sz="1600" dirty="0">
                        <a:effectLst/>
                        <a:latin typeface="Calibri"/>
                        <a:ea typeface="Calibri"/>
                        <a:cs typeface="Times New Roman"/>
                      </a:endParaRPr>
                    </a:p>
                  </a:txBody>
                  <a:tcPr marL="68580" marR="68580" marT="0" marB="0" anchor="ctr"/>
                </a:tc>
                <a:tc hMerge="1">
                  <a:txBody>
                    <a:bodyPr/>
                    <a:lstStyle/>
                    <a:p>
                      <a:endParaRPr lang="es-ES"/>
                    </a:p>
                  </a:txBody>
                  <a:tcPr/>
                </a:tc>
                <a:tc hMerge="1">
                  <a:txBody>
                    <a:bodyPr/>
                    <a:lstStyle/>
                    <a:p>
                      <a:endParaRPr lang="es-ES"/>
                    </a:p>
                  </a:txBody>
                  <a:tcPr/>
                </a:tc>
                <a:tc hMerge="1">
                  <a:txBody>
                    <a:bodyPr/>
                    <a:lstStyle/>
                    <a:p>
                      <a:endParaRPr lang="es-ES"/>
                    </a:p>
                  </a:txBody>
                  <a:tcPr/>
                </a:tc>
              </a:tr>
              <a:tr h="906258">
                <a:tc>
                  <a:txBody>
                    <a:bodyPr/>
                    <a:lstStyle/>
                    <a:p>
                      <a:pPr algn="ctr">
                        <a:lnSpc>
                          <a:spcPct val="115000"/>
                        </a:lnSpc>
                        <a:spcAft>
                          <a:spcPts val="0"/>
                        </a:spcAft>
                      </a:pPr>
                      <a:r>
                        <a:rPr lang="es-ES" sz="1400" dirty="0" smtClean="0">
                          <a:effectLst/>
                        </a:rPr>
                        <a:t>STATE ADMINISTRATION</a:t>
                      </a:r>
                      <a:endParaRPr lang="es-ES" sz="1800" dirty="0">
                        <a:effectLst/>
                        <a:latin typeface="Calibri"/>
                        <a:ea typeface="Calibri"/>
                        <a:cs typeface="Times New Roman"/>
                      </a:endParaRPr>
                    </a:p>
                  </a:txBody>
                  <a:tcPr marL="68580" marR="68580" marT="0" marB="0" anchor="ctr"/>
                </a:tc>
                <a:tc>
                  <a:txBody>
                    <a:bodyPr/>
                    <a:lstStyle/>
                    <a:p>
                      <a:pPr>
                        <a:lnSpc>
                          <a:spcPct val="115000"/>
                        </a:lnSpc>
                        <a:spcAft>
                          <a:spcPts val="0"/>
                        </a:spcAft>
                      </a:pPr>
                      <a:r>
                        <a:rPr lang="en-US" sz="1100" dirty="0" smtClean="0">
                          <a:effectLst/>
                        </a:rPr>
                        <a:t>Harmonization of the Autonomous Regions action.</a:t>
                      </a:r>
                      <a:endParaRPr lang="es-ES" sz="1800" dirty="0">
                        <a:effectLst/>
                        <a:latin typeface="Calibri"/>
                        <a:ea typeface="Calibri"/>
                        <a:cs typeface="Times New Roman"/>
                      </a:endParaRPr>
                    </a:p>
                  </a:txBody>
                  <a:tcPr marL="68580" marR="68580" marT="0" marB="0" anchor="ctr"/>
                </a:tc>
                <a:tc>
                  <a:txBody>
                    <a:bodyPr/>
                    <a:lstStyle/>
                    <a:p>
                      <a:pPr>
                        <a:lnSpc>
                          <a:spcPct val="115000"/>
                        </a:lnSpc>
                        <a:spcAft>
                          <a:spcPts val="0"/>
                        </a:spcAft>
                      </a:pPr>
                      <a:r>
                        <a:rPr lang="en-US" sz="1050" dirty="0" smtClean="0">
                          <a:effectLst/>
                        </a:rPr>
                        <a:t>Harmonization of the Autonomous Regions action.</a:t>
                      </a:r>
                      <a:endParaRPr lang="es-ES" sz="1600" dirty="0">
                        <a:effectLst/>
                        <a:latin typeface="+mn-lt"/>
                        <a:ea typeface="Calibri"/>
                        <a:cs typeface="Times New Roman"/>
                      </a:endParaRPr>
                    </a:p>
                  </a:txBody>
                  <a:tcPr marL="68580" marR="68580" marT="0" marB="0" anchor="ctr"/>
                </a:tc>
                <a:tc>
                  <a:txBody>
                    <a:bodyPr/>
                    <a:lstStyle/>
                    <a:p>
                      <a:pPr>
                        <a:lnSpc>
                          <a:spcPct val="115000"/>
                        </a:lnSpc>
                        <a:spcAft>
                          <a:spcPts val="0"/>
                        </a:spcAft>
                      </a:pPr>
                      <a:r>
                        <a:rPr lang="en-GB" sz="1050" noProof="0" dirty="0" smtClean="0">
                          <a:effectLst/>
                        </a:rPr>
                        <a:t>Management and delivery of:</a:t>
                      </a:r>
                    </a:p>
                    <a:p>
                      <a:pPr marL="171450" indent="-171450">
                        <a:lnSpc>
                          <a:spcPct val="115000"/>
                        </a:lnSpc>
                        <a:spcAft>
                          <a:spcPts val="0"/>
                        </a:spcAft>
                        <a:buFont typeface="Arial" panose="020B0604020202020204" pitchFamily="34" charset="0"/>
                        <a:buChar char="•"/>
                      </a:pPr>
                      <a:r>
                        <a:rPr lang="en-GB" sz="1000" noProof="0" dirty="0" smtClean="0">
                          <a:effectLst/>
                        </a:rPr>
                        <a:t>Unemployment benefits</a:t>
                      </a:r>
                    </a:p>
                    <a:p>
                      <a:pPr marL="171450" indent="-171450">
                        <a:lnSpc>
                          <a:spcPct val="115000"/>
                        </a:lnSpc>
                        <a:spcAft>
                          <a:spcPts val="0"/>
                        </a:spcAft>
                        <a:buFont typeface="Arial" panose="020B0604020202020204" pitchFamily="34" charset="0"/>
                        <a:buChar char="•"/>
                      </a:pPr>
                      <a:r>
                        <a:rPr lang="en-GB" sz="1000" noProof="0" dirty="0" smtClean="0">
                          <a:effectLst/>
                        </a:rPr>
                        <a:t>Pensions</a:t>
                      </a:r>
                    </a:p>
                    <a:p>
                      <a:pPr marL="171450" indent="-171450">
                        <a:lnSpc>
                          <a:spcPct val="115000"/>
                        </a:lnSpc>
                        <a:spcAft>
                          <a:spcPts val="0"/>
                        </a:spcAft>
                        <a:buFont typeface="Arial" panose="020B0604020202020204" pitchFamily="34" charset="0"/>
                        <a:buChar char="•"/>
                      </a:pPr>
                      <a:r>
                        <a:rPr lang="en-GB" sz="1000" noProof="0" dirty="0" smtClean="0">
                          <a:effectLst/>
                          <a:latin typeface="Calibri"/>
                          <a:ea typeface="Calibri"/>
                          <a:cs typeface="Times New Roman"/>
                        </a:rPr>
                        <a:t>Others</a:t>
                      </a:r>
                      <a:endParaRPr lang="en-GB" sz="1400" noProof="0" dirty="0">
                        <a:effectLst/>
                        <a:latin typeface="Calibri"/>
                        <a:ea typeface="Calibri"/>
                        <a:cs typeface="Times New Roman"/>
                      </a:endParaRPr>
                    </a:p>
                  </a:txBody>
                  <a:tcPr marL="68580" marR="68580" marT="0" marB="0" anchor="ctr"/>
                </a:tc>
                <a:tc>
                  <a:txBody>
                    <a:bodyPr/>
                    <a:lstStyle/>
                    <a:p>
                      <a:pPr>
                        <a:lnSpc>
                          <a:spcPct val="115000"/>
                        </a:lnSpc>
                        <a:spcAft>
                          <a:spcPts val="0"/>
                        </a:spcAft>
                      </a:pPr>
                      <a:r>
                        <a:rPr lang="en-US" sz="1100" b="1" dirty="0" smtClean="0">
                          <a:solidFill>
                            <a:schemeClr val="accent6">
                              <a:lumMod val="75000"/>
                            </a:schemeClr>
                          </a:solidFill>
                          <a:effectLst/>
                        </a:rPr>
                        <a:t>Harmonization and some specific regulations (</a:t>
                      </a:r>
                      <a:r>
                        <a:rPr lang="en-US" sz="1100" b="1" dirty="0" err="1" smtClean="0">
                          <a:solidFill>
                            <a:schemeClr val="accent6">
                              <a:lumMod val="75000"/>
                            </a:schemeClr>
                          </a:solidFill>
                          <a:effectLst/>
                        </a:rPr>
                        <a:t>eg</a:t>
                      </a:r>
                      <a:r>
                        <a:rPr lang="en-US" sz="1100" b="1" dirty="0" smtClean="0">
                          <a:solidFill>
                            <a:schemeClr val="accent6">
                              <a:lumMod val="75000"/>
                            </a:schemeClr>
                          </a:solidFill>
                          <a:effectLst/>
                        </a:rPr>
                        <a:t>:  Dependency Care)</a:t>
                      </a:r>
                      <a:endParaRPr lang="es-ES" sz="1800" b="1" dirty="0">
                        <a:solidFill>
                          <a:schemeClr val="accent6">
                            <a:lumMod val="75000"/>
                          </a:schemeClr>
                        </a:solidFill>
                        <a:effectLst/>
                        <a:latin typeface="Calibri"/>
                        <a:ea typeface="Calibri"/>
                        <a:cs typeface="Times New Roman"/>
                      </a:endParaRPr>
                    </a:p>
                  </a:txBody>
                  <a:tcPr marL="68580" marR="68580" marT="0" marB="0" anchor="ctr"/>
                </a:tc>
              </a:tr>
              <a:tr h="557938">
                <a:tc>
                  <a:txBody>
                    <a:bodyPr/>
                    <a:lstStyle/>
                    <a:p>
                      <a:pPr algn="ctr">
                        <a:lnSpc>
                          <a:spcPct val="115000"/>
                        </a:lnSpc>
                        <a:spcAft>
                          <a:spcPts val="0"/>
                        </a:spcAft>
                      </a:pPr>
                      <a:r>
                        <a:rPr lang="es-ES" sz="1400" dirty="0" smtClean="0">
                          <a:effectLst/>
                        </a:rPr>
                        <a:t>AUTONOMOUS ADMINISTRATIONS</a:t>
                      </a:r>
                      <a:endParaRPr lang="es-ES" sz="1800" dirty="0">
                        <a:effectLst/>
                        <a:latin typeface="Calibri"/>
                        <a:ea typeface="Calibri"/>
                        <a:cs typeface="Times New Roman"/>
                      </a:endParaRPr>
                    </a:p>
                  </a:txBody>
                  <a:tcPr marL="68580" marR="68580" marT="0" marB="0" anchor="ctr"/>
                </a:tc>
                <a:tc>
                  <a:txBody>
                    <a:bodyPr/>
                    <a:lstStyle/>
                    <a:p>
                      <a:pPr>
                        <a:lnSpc>
                          <a:spcPct val="115000"/>
                        </a:lnSpc>
                        <a:spcAft>
                          <a:spcPts val="0"/>
                        </a:spcAft>
                      </a:pPr>
                      <a:r>
                        <a:rPr lang="en-GB" sz="1050" noProof="0" dirty="0" smtClean="0">
                          <a:effectLst/>
                        </a:rPr>
                        <a:t>Management and delivery </a:t>
                      </a:r>
                      <a:endParaRPr lang="es-ES" sz="1600" dirty="0">
                        <a:effectLst/>
                        <a:latin typeface="Calibri"/>
                        <a:ea typeface="Calibri"/>
                        <a:cs typeface="Times New Roman"/>
                      </a:endParaRPr>
                    </a:p>
                  </a:txBody>
                  <a:tcPr marL="68580" marR="68580" marT="0" marB="0" anchor="ctr"/>
                </a:tc>
                <a:tc>
                  <a:txBody>
                    <a:bodyPr/>
                    <a:lstStyle/>
                    <a:p>
                      <a:pPr>
                        <a:lnSpc>
                          <a:spcPct val="115000"/>
                        </a:lnSpc>
                        <a:spcAft>
                          <a:spcPts val="0"/>
                        </a:spcAft>
                      </a:pPr>
                      <a:r>
                        <a:rPr lang="en-GB" sz="1050" kern="1200" noProof="0" dirty="0" smtClean="0">
                          <a:solidFill>
                            <a:schemeClr val="dk1"/>
                          </a:solidFill>
                          <a:effectLst/>
                          <a:latin typeface="+mn-lt"/>
                          <a:ea typeface="+mn-ea"/>
                          <a:cs typeface="+mn-cs"/>
                        </a:rPr>
                        <a:t>Management and delivery </a:t>
                      </a:r>
                      <a:endParaRPr lang="es-ES" sz="1050" kern="1200" dirty="0">
                        <a:solidFill>
                          <a:schemeClr val="dk1"/>
                        </a:solidFill>
                        <a:effectLst/>
                        <a:latin typeface="+mn-lt"/>
                        <a:ea typeface="+mn-ea"/>
                        <a:cs typeface="+mn-cs"/>
                      </a:endParaRPr>
                    </a:p>
                  </a:txBody>
                  <a:tcPr marL="68580" marR="68580" marT="0" marB="0" anchor="ctr"/>
                </a:tc>
                <a:tc>
                  <a:txBody>
                    <a:bodyPr/>
                    <a:lstStyle/>
                    <a:p>
                      <a:pPr>
                        <a:lnSpc>
                          <a:spcPct val="115000"/>
                        </a:lnSpc>
                        <a:spcAft>
                          <a:spcPts val="0"/>
                        </a:spcAft>
                      </a:pPr>
                      <a:r>
                        <a:rPr lang="en-GB" sz="1050" noProof="0" dirty="0" smtClean="0">
                          <a:effectLst/>
                        </a:rPr>
                        <a:t>Management and delivery of:</a:t>
                      </a:r>
                    </a:p>
                    <a:p>
                      <a:pPr marL="171450" indent="-171450" algn="l" defTabSz="914400" rtl="0" eaLnBrk="1" latinLnBrk="0" hangingPunct="1">
                        <a:lnSpc>
                          <a:spcPct val="115000"/>
                        </a:lnSpc>
                        <a:spcAft>
                          <a:spcPts val="0"/>
                        </a:spcAft>
                        <a:buFont typeface="Arial" panose="020B0604020202020204" pitchFamily="34" charset="0"/>
                        <a:buChar char="•"/>
                      </a:pPr>
                      <a:r>
                        <a:rPr lang="en-US" sz="1000" kern="1200" noProof="0" dirty="0" smtClean="0">
                          <a:solidFill>
                            <a:schemeClr val="dk1"/>
                          </a:solidFill>
                          <a:effectLst/>
                          <a:latin typeface="+mn-lt"/>
                          <a:ea typeface="+mn-ea"/>
                          <a:cs typeface="+mn-cs"/>
                        </a:rPr>
                        <a:t>Social benefits (minimum income)</a:t>
                      </a:r>
                      <a:endParaRPr lang="en-GB" sz="1000" kern="1200" noProof="0" dirty="0" smtClean="0">
                        <a:solidFill>
                          <a:schemeClr val="dk1"/>
                        </a:solidFill>
                        <a:effectLst/>
                        <a:latin typeface="+mn-lt"/>
                        <a:ea typeface="+mn-ea"/>
                        <a:cs typeface="+mn-cs"/>
                      </a:endParaRPr>
                    </a:p>
                  </a:txBody>
                  <a:tcPr marL="68580" marR="68580" marT="0" marB="0" anchor="ctr"/>
                </a:tc>
                <a:tc>
                  <a:txBody>
                    <a:bodyPr/>
                    <a:lstStyle/>
                    <a:p>
                      <a:pPr>
                        <a:lnSpc>
                          <a:spcPct val="115000"/>
                        </a:lnSpc>
                        <a:spcAft>
                          <a:spcPts val="0"/>
                        </a:spcAft>
                      </a:pPr>
                      <a:r>
                        <a:rPr lang="en-GB" sz="1200" b="1" noProof="0" dirty="0" smtClean="0">
                          <a:solidFill>
                            <a:schemeClr val="accent6">
                              <a:lumMod val="75000"/>
                            </a:schemeClr>
                          </a:solidFill>
                          <a:effectLst/>
                        </a:rPr>
                        <a:t>Planning, legal regulation, management and delivery</a:t>
                      </a:r>
                      <a:endParaRPr lang="en-GB" sz="2000" b="1" noProof="0" dirty="0">
                        <a:solidFill>
                          <a:schemeClr val="accent6">
                            <a:lumMod val="75000"/>
                          </a:schemeClr>
                        </a:solidFill>
                        <a:effectLst/>
                        <a:latin typeface="Calibri"/>
                        <a:ea typeface="Calibri"/>
                        <a:cs typeface="Times New Roman"/>
                      </a:endParaRPr>
                    </a:p>
                  </a:txBody>
                  <a:tcPr marL="68580" marR="68580" marT="0" marB="0" anchor="ctr"/>
                </a:tc>
              </a:tr>
              <a:tr h="557938">
                <a:tc>
                  <a:txBody>
                    <a:bodyPr/>
                    <a:lstStyle/>
                    <a:p>
                      <a:pPr algn="ctr">
                        <a:lnSpc>
                          <a:spcPct val="115000"/>
                        </a:lnSpc>
                        <a:spcAft>
                          <a:spcPts val="0"/>
                        </a:spcAft>
                      </a:pPr>
                      <a:r>
                        <a:rPr lang="es-ES" sz="1400" dirty="0" smtClean="0">
                          <a:effectLst/>
                          <a:latin typeface="+mn-lt"/>
                          <a:ea typeface="+mn-ea"/>
                          <a:cs typeface="+mn-cs"/>
                        </a:rPr>
                        <a:t>LOCAL</a:t>
                      </a:r>
                      <a:r>
                        <a:rPr lang="es-ES" sz="1400" baseline="0" dirty="0" smtClean="0">
                          <a:effectLst/>
                          <a:latin typeface="+mn-lt"/>
                          <a:ea typeface="+mn-ea"/>
                          <a:cs typeface="+mn-cs"/>
                        </a:rPr>
                        <a:t> ADMINISTRATIONS</a:t>
                      </a:r>
                      <a:endParaRPr lang="es-ES" sz="1800" dirty="0">
                        <a:effectLst/>
                        <a:latin typeface="Calibri"/>
                        <a:ea typeface="Calibri"/>
                        <a:cs typeface="Times New Roman"/>
                      </a:endParaRPr>
                    </a:p>
                  </a:txBody>
                  <a:tcPr marL="68580" marR="68580" marT="0" marB="0" anchor="ctr"/>
                </a:tc>
                <a:tc>
                  <a:txBody>
                    <a:bodyPr/>
                    <a:lstStyle/>
                    <a:p>
                      <a:pPr>
                        <a:lnSpc>
                          <a:spcPct val="115000"/>
                        </a:lnSpc>
                        <a:spcAft>
                          <a:spcPts val="0"/>
                        </a:spcAft>
                      </a:pPr>
                      <a:r>
                        <a:rPr lang="en-GB" sz="1050" noProof="0" dirty="0" smtClean="0">
                          <a:effectLst/>
                        </a:rPr>
                        <a:t>Collaboration usually through infrastructure cooperation</a:t>
                      </a:r>
                      <a:endParaRPr lang="en-GB" sz="1600" noProof="0" dirty="0">
                        <a:effectLst/>
                        <a:latin typeface="Calibri"/>
                        <a:ea typeface="Calibri"/>
                        <a:cs typeface="Times New Roman"/>
                      </a:endParaRPr>
                    </a:p>
                  </a:txBody>
                  <a:tcPr marL="68580" marR="68580" marT="0" marB="0" anchor="ctr"/>
                </a:tc>
                <a:tc>
                  <a:txBody>
                    <a:bodyPr/>
                    <a:lstStyle/>
                    <a:p>
                      <a:pPr>
                        <a:lnSpc>
                          <a:spcPct val="115000"/>
                        </a:lnSpc>
                        <a:spcAft>
                          <a:spcPts val="0"/>
                        </a:spcAft>
                      </a:pPr>
                      <a:r>
                        <a:rPr lang="en-GB" sz="1050" noProof="0" dirty="0" smtClean="0">
                          <a:effectLst/>
                        </a:rPr>
                        <a:t>Collaboration usually through infrastructure cooperation</a:t>
                      </a:r>
                      <a:endParaRPr lang="en-GB" sz="1600" noProof="0" dirty="0">
                        <a:effectLst/>
                        <a:latin typeface="Calibri"/>
                        <a:ea typeface="Calibri"/>
                        <a:cs typeface="Times New Roman"/>
                      </a:endParaRPr>
                    </a:p>
                  </a:txBody>
                  <a:tcPr marL="68580" marR="68580" marT="0" marB="0" anchor="ctr"/>
                </a:tc>
                <a:tc>
                  <a:txBody>
                    <a:bodyPr/>
                    <a:lstStyle/>
                    <a:p>
                      <a:pPr>
                        <a:lnSpc>
                          <a:spcPct val="115000"/>
                        </a:lnSpc>
                        <a:spcAft>
                          <a:spcPts val="0"/>
                        </a:spcAft>
                      </a:pPr>
                      <a:r>
                        <a:rPr lang="es-ES" sz="1050" dirty="0">
                          <a:effectLst/>
                        </a:rPr>
                        <a:t>-</a:t>
                      </a:r>
                      <a:endParaRPr lang="es-ES" sz="1600" dirty="0">
                        <a:effectLst/>
                        <a:latin typeface="Calibri"/>
                        <a:ea typeface="Calibri"/>
                        <a:cs typeface="Times New Roman"/>
                      </a:endParaRPr>
                    </a:p>
                  </a:txBody>
                  <a:tcPr marL="68580" marR="68580" marT="0" marB="0" anchor="ctr"/>
                </a:tc>
                <a:tc>
                  <a:txBody>
                    <a:bodyPr/>
                    <a:lstStyle/>
                    <a:p>
                      <a:pPr>
                        <a:lnSpc>
                          <a:spcPct val="115000"/>
                        </a:lnSpc>
                        <a:spcAft>
                          <a:spcPts val="0"/>
                        </a:spcAft>
                      </a:pPr>
                      <a:r>
                        <a:rPr lang="en-GB" sz="1200" b="1" noProof="0" dirty="0" smtClean="0">
                          <a:solidFill>
                            <a:schemeClr val="accent6">
                              <a:lumMod val="75000"/>
                            </a:schemeClr>
                          </a:solidFill>
                          <a:effectLst/>
                        </a:rPr>
                        <a:t>Management and delivery</a:t>
                      </a:r>
                    </a:p>
                    <a:p>
                      <a:pPr>
                        <a:lnSpc>
                          <a:spcPct val="115000"/>
                        </a:lnSpc>
                        <a:spcAft>
                          <a:spcPts val="0"/>
                        </a:spcAft>
                      </a:pPr>
                      <a:r>
                        <a:rPr lang="en-GB" sz="1200" b="1" noProof="0" dirty="0" smtClean="0">
                          <a:solidFill>
                            <a:schemeClr val="accent6">
                              <a:lumMod val="75000"/>
                            </a:schemeClr>
                          </a:solidFill>
                          <a:effectLst/>
                          <a:latin typeface="+mn-lt"/>
                          <a:ea typeface="Calibri"/>
                          <a:cs typeface="Times New Roman"/>
                        </a:rPr>
                        <a:t>BASIC CITIZEN</a:t>
                      </a:r>
                      <a:r>
                        <a:rPr lang="en-GB" sz="1200" b="1" baseline="0" noProof="0" dirty="0" smtClean="0">
                          <a:solidFill>
                            <a:schemeClr val="accent6">
                              <a:lumMod val="75000"/>
                            </a:schemeClr>
                          </a:solidFill>
                          <a:effectLst/>
                          <a:latin typeface="+mn-lt"/>
                          <a:ea typeface="Calibri"/>
                          <a:cs typeface="Times New Roman"/>
                        </a:rPr>
                        <a:t> ACCESS</a:t>
                      </a:r>
                      <a:endParaRPr lang="en-GB" sz="2000" b="1" noProof="0" dirty="0">
                        <a:solidFill>
                          <a:schemeClr val="accent6">
                            <a:lumMod val="75000"/>
                          </a:schemeClr>
                        </a:solidFill>
                        <a:effectLst/>
                        <a:latin typeface="+mn-lt"/>
                        <a:ea typeface="Calibri"/>
                        <a:cs typeface="Times New Roman"/>
                      </a:endParaRPr>
                    </a:p>
                  </a:txBody>
                  <a:tcPr marL="68580" marR="68580" marT="0" marB="0" anchor="ctr"/>
                </a:tc>
              </a:tr>
            </a:tbl>
          </a:graphicData>
        </a:graphic>
      </p:graphicFrame>
    </p:spTree>
    <p:extLst>
      <p:ext uri="{BB962C8B-B14F-4D97-AF65-F5344CB8AC3E}">
        <p14:creationId xmlns:p14="http://schemas.microsoft.com/office/powerpoint/2010/main" val="4178090524"/>
      </p:ext>
    </p:extLst>
  </p:cSld>
  <p:clrMapOvr>
    <a:masterClrMapping/>
  </p:clrMapOvr>
  <p:transition spd="slow"/>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3" name="Rectangle 1"/>
          <p:cNvSpPr>
            <a:spLocks noChangeArrowheads="1"/>
          </p:cNvSpPr>
          <p:nvPr/>
        </p:nvSpPr>
        <p:spPr bwMode="auto">
          <a:xfrm>
            <a:off x="594440" y="3068960"/>
            <a:ext cx="7992888" cy="163121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fontAlgn="base">
              <a:spcBef>
                <a:spcPct val="0"/>
              </a:spcBef>
              <a:spcAft>
                <a:spcPct val="0"/>
              </a:spcAft>
            </a:pPr>
            <a:r>
              <a:rPr lang="en-US" sz="2000" b="1" dirty="0" smtClean="0">
                <a:solidFill>
                  <a:srgbClr val="F79646">
                    <a:lumMod val="75000"/>
                  </a:srgbClr>
                </a:solidFill>
                <a:cs typeface="Times New Roman" pitchFamily="18" charset="0"/>
              </a:rPr>
              <a:t>PUBLIC RESPONSIBILITY </a:t>
            </a:r>
            <a:r>
              <a:rPr lang="en-US" sz="2000" dirty="0">
                <a:cs typeface="Times New Roman" pitchFamily="18" charset="0"/>
              </a:rPr>
              <a:t>(</a:t>
            </a:r>
            <a:r>
              <a:rPr lang="en-US" sz="2000" dirty="0" smtClean="0">
                <a:cs typeface="Times New Roman" pitchFamily="18" charset="0"/>
              </a:rPr>
              <a:t>Planning and regulation)</a:t>
            </a:r>
          </a:p>
          <a:p>
            <a:pPr fontAlgn="base">
              <a:spcBef>
                <a:spcPct val="0"/>
              </a:spcBef>
              <a:spcAft>
                <a:spcPct val="0"/>
              </a:spcAft>
            </a:pPr>
            <a:r>
              <a:rPr lang="en-US" sz="2000" b="1" dirty="0" smtClean="0">
                <a:solidFill>
                  <a:srgbClr val="F79646">
                    <a:lumMod val="75000"/>
                  </a:srgbClr>
                </a:solidFill>
                <a:cs typeface="Times New Roman" pitchFamily="18" charset="0"/>
              </a:rPr>
              <a:t>DECENTRALIZATION </a:t>
            </a:r>
            <a:r>
              <a:rPr lang="en-US" sz="2000" dirty="0">
                <a:cs typeface="Times New Roman" pitchFamily="18" charset="0"/>
              </a:rPr>
              <a:t>(specially towards local entities)</a:t>
            </a:r>
          </a:p>
          <a:p>
            <a:pPr fontAlgn="base">
              <a:spcBef>
                <a:spcPct val="0"/>
              </a:spcBef>
              <a:spcAft>
                <a:spcPct val="0"/>
              </a:spcAft>
            </a:pPr>
            <a:r>
              <a:rPr lang="en-US" sz="2000" b="1" dirty="0" smtClean="0">
                <a:solidFill>
                  <a:srgbClr val="F79646">
                    <a:lumMod val="75000"/>
                  </a:srgbClr>
                </a:solidFill>
                <a:cs typeface="Times New Roman" pitchFamily="18" charset="0"/>
              </a:rPr>
              <a:t>NETWORK OPERATION </a:t>
            </a:r>
            <a:r>
              <a:rPr lang="en-US" sz="2000" dirty="0">
                <a:cs typeface="Times New Roman" pitchFamily="18" charset="0"/>
              </a:rPr>
              <a:t>(specially with private non profit agents)</a:t>
            </a:r>
          </a:p>
          <a:p>
            <a:pPr fontAlgn="base">
              <a:spcBef>
                <a:spcPct val="0"/>
              </a:spcBef>
              <a:spcAft>
                <a:spcPct val="0"/>
              </a:spcAft>
            </a:pPr>
            <a:r>
              <a:rPr lang="en-US" sz="2000" b="1" dirty="0" smtClean="0">
                <a:solidFill>
                  <a:srgbClr val="F79646">
                    <a:lumMod val="75000"/>
                  </a:srgbClr>
                </a:solidFill>
                <a:cs typeface="Times New Roman" pitchFamily="18" charset="0"/>
              </a:rPr>
              <a:t>UNIFIED ACCESS </a:t>
            </a:r>
            <a:r>
              <a:rPr lang="en-US" sz="2000" dirty="0">
                <a:cs typeface="Times New Roman" pitchFamily="18" charset="0"/>
              </a:rPr>
              <a:t>(as one stop shop usually at local level)</a:t>
            </a:r>
          </a:p>
          <a:p>
            <a:pPr fontAlgn="base">
              <a:spcBef>
                <a:spcPct val="0"/>
              </a:spcBef>
              <a:spcAft>
                <a:spcPct val="0"/>
              </a:spcAft>
            </a:pPr>
            <a:r>
              <a:rPr lang="en-US" sz="2000" b="1" dirty="0" smtClean="0">
                <a:solidFill>
                  <a:srgbClr val="F79646">
                    <a:lumMod val="75000"/>
                  </a:srgbClr>
                </a:solidFill>
                <a:cs typeface="Times New Roman" pitchFamily="18" charset="0"/>
              </a:rPr>
              <a:t>SEARCHING EFFICIENCY and EFFECTIVENESS </a:t>
            </a:r>
            <a:r>
              <a:rPr lang="en-US" sz="2000" dirty="0">
                <a:cs typeface="Times New Roman" pitchFamily="18" charset="0"/>
              </a:rPr>
              <a:t>(results on DEC-index)</a:t>
            </a:r>
            <a:endParaRPr lang="es-ES_tradnl" sz="2000" dirty="0">
              <a:cs typeface="Times New Roman" pitchFamily="18" charset="0"/>
            </a:endParaRPr>
          </a:p>
        </p:txBody>
      </p:sp>
      <p:sp>
        <p:nvSpPr>
          <p:cNvPr id="7" name="6 Rectángulo redondeado"/>
          <p:cNvSpPr/>
          <p:nvPr/>
        </p:nvSpPr>
        <p:spPr>
          <a:xfrm>
            <a:off x="-468560" y="71536"/>
            <a:ext cx="6048672" cy="526603"/>
          </a:xfrm>
          <a:prstGeom prst="roundRect">
            <a:avLst/>
          </a:prstGeom>
          <a:solidFill>
            <a:srgbClr val="E46C0A"/>
          </a:solidFill>
        </p:spPr>
        <p:style>
          <a:lnRef idx="3">
            <a:schemeClr val="lt1"/>
          </a:lnRef>
          <a:fillRef idx="1">
            <a:schemeClr val="accent2"/>
          </a:fillRef>
          <a:effectRef idx="1">
            <a:schemeClr val="accent2"/>
          </a:effectRef>
          <a:fontRef idx="minor">
            <a:schemeClr val="lt1"/>
          </a:fontRef>
        </p:style>
        <p:txBody>
          <a:bodyPr anchor="b"/>
          <a:lstStyle/>
          <a:p>
            <a:pPr marL="361950" algn="r">
              <a:lnSpc>
                <a:spcPts val="2000"/>
              </a:lnSpc>
              <a:defRPr/>
            </a:pPr>
            <a:r>
              <a:rPr lang="es-ES" sz="3200" dirty="0">
                <a:solidFill>
                  <a:prstClr val="white"/>
                </a:solidFill>
                <a:cs typeface="Arial" pitchFamily="34" charset="0"/>
              </a:rPr>
              <a:t>                                                                             </a:t>
            </a:r>
            <a:r>
              <a:rPr lang="es-ES" sz="2000" dirty="0" smtClean="0">
                <a:solidFill>
                  <a:prstClr val="white"/>
                </a:solidFill>
                <a:cs typeface="Arial" pitchFamily="34" charset="0"/>
              </a:rPr>
              <a:t>general </a:t>
            </a:r>
            <a:r>
              <a:rPr lang="es-ES" sz="2000" dirty="0" err="1" smtClean="0">
                <a:solidFill>
                  <a:prstClr val="white"/>
                </a:solidFill>
                <a:cs typeface="Arial" pitchFamily="34" charset="0"/>
              </a:rPr>
              <a:t>frame</a:t>
            </a:r>
            <a:r>
              <a:rPr lang="es-ES" sz="2000" dirty="0" smtClean="0">
                <a:solidFill>
                  <a:prstClr val="white"/>
                </a:solidFill>
                <a:cs typeface="Arial" pitchFamily="34" charset="0"/>
              </a:rPr>
              <a:t>: Social </a:t>
            </a:r>
            <a:r>
              <a:rPr lang="es-ES" sz="2000" dirty="0" err="1" smtClean="0">
                <a:solidFill>
                  <a:prstClr val="white"/>
                </a:solidFill>
                <a:cs typeface="Arial" pitchFamily="34" charset="0"/>
              </a:rPr>
              <a:t>Services</a:t>
            </a:r>
            <a:r>
              <a:rPr lang="es-ES" sz="2000" dirty="0" smtClean="0">
                <a:solidFill>
                  <a:prstClr val="white"/>
                </a:solidFill>
                <a:cs typeface="Arial" pitchFamily="34" charset="0"/>
              </a:rPr>
              <a:t> </a:t>
            </a:r>
            <a:r>
              <a:rPr lang="es-ES" sz="2000" dirty="0" err="1" smtClean="0">
                <a:solidFill>
                  <a:prstClr val="white"/>
                </a:solidFill>
                <a:cs typeface="Arial" pitchFamily="34" charset="0"/>
              </a:rPr>
              <a:t>System</a:t>
            </a:r>
            <a:r>
              <a:rPr lang="es-ES" sz="2000" dirty="0" smtClean="0">
                <a:solidFill>
                  <a:prstClr val="white"/>
                </a:solidFill>
                <a:cs typeface="Arial" pitchFamily="34" charset="0"/>
              </a:rPr>
              <a:t> </a:t>
            </a:r>
            <a:endParaRPr lang="es-ES" sz="4800" dirty="0">
              <a:solidFill>
                <a:prstClr val="white"/>
              </a:solidFill>
              <a:cs typeface="Arial" pitchFamily="34" charset="0"/>
            </a:endParaRPr>
          </a:p>
        </p:txBody>
      </p:sp>
      <p:grpSp>
        <p:nvGrpSpPr>
          <p:cNvPr id="6" name="4 Grupo"/>
          <p:cNvGrpSpPr/>
          <p:nvPr/>
        </p:nvGrpSpPr>
        <p:grpSpPr>
          <a:xfrm>
            <a:off x="7092280" y="116632"/>
            <a:ext cx="1932783" cy="569533"/>
            <a:chOff x="7779779" y="410735"/>
            <a:chExt cx="2279730" cy="547714"/>
          </a:xfrm>
        </p:grpSpPr>
        <p:pic>
          <p:nvPicPr>
            <p:cNvPr id="8" name="13 Imagen" descr="C:\Users\ext-negarris\AppData\Local\Microsoft\Windows\Temporary Internet Files\Content.Outlook\WC8OO3DU\5000200-flag-cl.jpg"/>
            <p:cNvPicPr>
              <a:picLocks noChangeAspect="1" noChangeArrowheads="1"/>
            </p:cNvPicPr>
            <p:nvPr/>
          </p:nvPicPr>
          <p:blipFill>
            <a:blip r:embed="rId2" cstate="print"/>
            <a:srcRect/>
            <a:stretch>
              <a:fillRect/>
            </a:stretch>
          </p:blipFill>
          <p:spPr bwMode="auto">
            <a:xfrm>
              <a:off x="7779779" y="410735"/>
              <a:ext cx="1001273" cy="547714"/>
            </a:xfrm>
            <a:prstGeom prst="rect">
              <a:avLst/>
            </a:prstGeom>
            <a:noFill/>
            <a:ln w="9525">
              <a:noFill/>
              <a:miter lim="800000"/>
              <a:headEnd/>
              <a:tailEnd/>
            </a:ln>
          </p:spPr>
        </p:pic>
        <p:sp>
          <p:nvSpPr>
            <p:cNvPr id="9" name="6 CuadroTexto"/>
            <p:cNvSpPr txBox="1">
              <a:spLocks noChangeArrowheads="1"/>
            </p:cNvSpPr>
            <p:nvPr/>
          </p:nvSpPr>
          <p:spPr bwMode="auto">
            <a:xfrm>
              <a:off x="8798986" y="410735"/>
              <a:ext cx="1260523" cy="532774"/>
            </a:xfrm>
            <a:prstGeom prst="rect">
              <a:avLst/>
            </a:prstGeom>
            <a:noFill/>
            <a:ln w="9525">
              <a:noFill/>
              <a:miter lim="800000"/>
              <a:headEnd/>
              <a:tailEnd/>
            </a:ln>
          </p:spPr>
          <p:txBody>
            <a:bodyPr wrap="square">
              <a:spAutoFit/>
            </a:bodyPr>
            <a:lstStyle/>
            <a:p>
              <a:pPr fontAlgn="base">
                <a:spcBef>
                  <a:spcPct val="0"/>
                </a:spcBef>
                <a:spcAft>
                  <a:spcPct val="0"/>
                </a:spcAft>
              </a:pPr>
              <a:r>
                <a:rPr lang="en-GB" altLang="es-ES" sz="1000" dirty="0">
                  <a:solidFill>
                    <a:prstClr val="black"/>
                  </a:solidFill>
                </a:rPr>
                <a:t>This project is</a:t>
              </a:r>
            </a:p>
            <a:p>
              <a:pPr fontAlgn="base">
                <a:spcBef>
                  <a:spcPct val="0"/>
                </a:spcBef>
                <a:spcAft>
                  <a:spcPct val="0"/>
                </a:spcAft>
              </a:pPr>
              <a:r>
                <a:rPr lang="en-GB" altLang="es-ES" sz="1000" dirty="0">
                  <a:solidFill>
                    <a:prstClr val="black"/>
                  </a:solidFill>
                </a:rPr>
                <a:t>co-funded </a:t>
              </a:r>
              <a:r>
                <a:rPr lang="en-GB" altLang="es-ES" sz="1000" dirty="0" smtClean="0">
                  <a:solidFill>
                    <a:prstClr val="black"/>
                  </a:solidFill>
                </a:rPr>
                <a:t>by the </a:t>
              </a:r>
              <a:r>
                <a:rPr lang="en-GB" altLang="es-ES" sz="1000" dirty="0">
                  <a:solidFill>
                    <a:prstClr val="black"/>
                  </a:solidFill>
                </a:rPr>
                <a:t>European Union</a:t>
              </a:r>
            </a:p>
          </p:txBody>
        </p:sp>
      </p:grpSp>
      <p:pic>
        <p:nvPicPr>
          <p:cNvPr id="10" name="7 Imagen"/>
          <p:cNvPicPr>
            <a:picLocks noChangeAspect="1"/>
          </p:cNvPicPr>
          <p:nvPr/>
        </p:nvPicPr>
        <p:blipFill>
          <a:blip r:embed="rId3" cstate="print"/>
          <a:srcRect/>
          <a:stretch>
            <a:fillRect/>
          </a:stretch>
        </p:blipFill>
        <p:spPr bwMode="auto">
          <a:xfrm>
            <a:off x="3131840" y="1047749"/>
            <a:ext cx="2588551" cy="858837"/>
          </a:xfrm>
          <a:prstGeom prst="rect">
            <a:avLst/>
          </a:prstGeom>
          <a:noFill/>
          <a:ln w="9525">
            <a:noFill/>
            <a:miter lim="800000"/>
            <a:headEnd/>
            <a:tailEnd/>
          </a:ln>
        </p:spPr>
      </p:pic>
      <p:sp>
        <p:nvSpPr>
          <p:cNvPr id="3" name="2 Rectángulo"/>
          <p:cNvSpPr/>
          <p:nvPr/>
        </p:nvSpPr>
        <p:spPr>
          <a:xfrm>
            <a:off x="3099126" y="2261678"/>
            <a:ext cx="4842046" cy="461665"/>
          </a:xfrm>
          <a:prstGeom prst="rect">
            <a:avLst/>
          </a:prstGeom>
        </p:spPr>
        <p:txBody>
          <a:bodyPr wrap="square">
            <a:spAutoFit/>
          </a:bodyPr>
          <a:lstStyle/>
          <a:p>
            <a:r>
              <a:rPr lang="en-US" sz="2400" b="1" dirty="0" smtClean="0">
                <a:cs typeface="Times New Roman" pitchFamily="18" charset="0"/>
              </a:rPr>
              <a:t>SPECIFIC CHARACTERISTICS</a:t>
            </a:r>
            <a:endParaRPr lang="es-ES" sz="2400" dirty="0"/>
          </a:p>
        </p:txBody>
      </p:sp>
    </p:spTree>
    <p:extLst>
      <p:ext uri="{BB962C8B-B14F-4D97-AF65-F5344CB8AC3E}">
        <p14:creationId xmlns:p14="http://schemas.microsoft.com/office/powerpoint/2010/main" val="1296864306"/>
      </p:ext>
    </p:extLst>
  </p:cSld>
  <p:clrMapOvr>
    <a:masterClrMapping/>
  </p:clrMapOvr>
  <p:transition spd="slow"/>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Rectángulo redondeado"/>
          <p:cNvSpPr/>
          <p:nvPr/>
        </p:nvSpPr>
        <p:spPr>
          <a:xfrm>
            <a:off x="-468560" y="71536"/>
            <a:ext cx="6048672" cy="526603"/>
          </a:xfrm>
          <a:prstGeom prst="roundRect">
            <a:avLst/>
          </a:prstGeom>
          <a:solidFill>
            <a:srgbClr val="E46C0A"/>
          </a:solidFill>
        </p:spPr>
        <p:style>
          <a:lnRef idx="3">
            <a:schemeClr val="lt1"/>
          </a:lnRef>
          <a:fillRef idx="1">
            <a:schemeClr val="accent2"/>
          </a:fillRef>
          <a:effectRef idx="1">
            <a:schemeClr val="accent2"/>
          </a:effectRef>
          <a:fontRef idx="minor">
            <a:schemeClr val="lt1"/>
          </a:fontRef>
        </p:style>
        <p:txBody>
          <a:bodyPr anchor="b"/>
          <a:lstStyle/>
          <a:p>
            <a:pPr marL="361950" algn="r">
              <a:lnSpc>
                <a:spcPts val="2000"/>
              </a:lnSpc>
              <a:defRPr/>
            </a:pPr>
            <a:r>
              <a:rPr lang="es-ES" sz="3200" dirty="0">
                <a:solidFill>
                  <a:prstClr val="white"/>
                </a:solidFill>
                <a:cs typeface="Arial" pitchFamily="34" charset="0"/>
              </a:rPr>
              <a:t>                                                                             </a:t>
            </a:r>
            <a:r>
              <a:rPr lang="es-ES" sz="2000" dirty="0" smtClean="0">
                <a:solidFill>
                  <a:prstClr val="white"/>
                </a:solidFill>
                <a:cs typeface="Arial" pitchFamily="34" charset="0"/>
              </a:rPr>
              <a:t>general </a:t>
            </a:r>
            <a:r>
              <a:rPr lang="es-ES" sz="2000" dirty="0" err="1" smtClean="0">
                <a:solidFill>
                  <a:prstClr val="white"/>
                </a:solidFill>
                <a:cs typeface="Arial" pitchFamily="34" charset="0"/>
              </a:rPr>
              <a:t>frame</a:t>
            </a:r>
            <a:r>
              <a:rPr lang="es-ES" sz="2000" dirty="0" smtClean="0">
                <a:solidFill>
                  <a:prstClr val="white"/>
                </a:solidFill>
                <a:cs typeface="Arial" pitchFamily="34" charset="0"/>
              </a:rPr>
              <a:t>: Social </a:t>
            </a:r>
            <a:r>
              <a:rPr lang="es-ES" sz="2000" dirty="0" err="1" smtClean="0">
                <a:solidFill>
                  <a:prstClr val="white"/>
                </a:solidFill>
                <a:cs typeface="Arial" pitchFamily="34" charset="0"/>
              </a:rPr>
              <a:t>Services</a:t>
            </a:r>
            <a:r>
              <a:rPr lang="es-ES" sz="2000" dirty="0" smtClean="0">
                <a:solidFill>
                  <a:prstClr val="white"/>
                </a:solidFill>
                <a:cs typeface="Arial" pitchFamily="34" charset="0"/>
              </a:rPr>
              <a:t> </a:t>
            </a:r>
            <a:r>
              <a:rPr lang="es-ES" sz="2000" dirty="0" err="1" smtClean="0">
                <a:solidFill>
                  <a:prstClr val="white"/>
                </a:solidFill>
                <a:cs typeface="Arial" pitchFamily="34" charset="0"/>
              </a:rPr>
              <a:t>System</a:t>
            </a:r>
            <a:r>
              <a:rPr lang="es-ES" sz="2000" dirty="0" smtClean="0">
                <a:solidFill>
                  <a:prstClr val="white"/>
                </a:solidFill>
                <a:cs typeface="Arial" pitchFamily="34" charset="0"/>
              </a:rPr>
              <a:t> </a:t>
            </a:r>
            <a:endParaRPr lang="es-ES" sz="4800" dirty="0">
              <a:solidFill>
                <a:prstClr val="white"/>
              </a:solidFill>
              <a:cs typeface="Arial" pitchFamily="34" charset="0"/>
            </a:endParaRPr>
          </a:p>
        </p:txBody>
      </p:sp>
      <p:grpSp>
        <p:nvGrpSpPr>
          <p:cNvPr id="6" name="4 Grupo"/>
          <p:cNvGrpSpPr/>
          <p:nvPr/>
        </p:nvGrpSpPr>
        <p:grpSpPr>
          <a:xfrm>
            <a:off x="7092280" y="116632"/>
            <a:ext cx="1932783" cy="569533"/>
            <a:chOff x="7779779" y="410735"/>
            <a:chExt cx="2279730" cy="547714"/>
          </a:xfrm>
        </p:grpSpPr>
        <p:pic>
          <p:nvPicPr>
            <p:cNvPr id="8" name="13 Imagen" descr="C:\Users\ext-negarris\AppData\Local\Microsoft\Windows\Temporary Internet Files\Content.Outlook\WC8OO3DU\5000200-flag-cl.jpg"/>
            <p:cNvPicPr>
              <a:picLocks noChangeAspect="1" noChangeArrowheads="1"/>
            </p:cNvPicPr>
            <p:nvPr/>
          </p:nvPicPr>
          <p:blipFill>
            <a:blip r:embed="rId2" cstate="print"/>
            <a:srcRect/>
            <a:stretch>
              <a:fillRect/>
            </a:stretch>
          </p:blipFill>
          <p:spPr bwMode="auto">
            <a:xfrm>
              <a:off x="7779779" y="410735"/>
              <a:ext cx="1001273" cy="547714"/>
            </a:xfrm>
            <a:prstGeom prst="rect">
              <a:avLst/>
            </a:prstGeom>
            <a:noFill/>
            <a:ln w="9525">
              <a:noFill/>
              <a:miter lim="800000"/>
              <a:headEnd/>
              <a:tailEnd/>
            </a:ln>
          </p:spPr>
        </p:pic>
        <p:sp>
          <p:nvSpPr>
            <p:cNvPr id="9" name="6 CuadroTexto"/>
            <p:cNvSpPr txBox="1">
              <a:spLocks noChangeArrowheads="1"/>
            </p:cNvSpPr>
            <p:nvPr/>
          </p:nvSpPr>
          <p:spPr bwMode="auto">
            <a:xfrm>
              <a:off x="8798986" y="410735"/>
              <a:ext cx="1260523" cy="532774"/>
            </a:xfrm>
            <a:prstGeom prst="rect">
              <a:avLst/>
            </a:prstGeom>
            <a:noFill/>
            <a:ln w="9525">
              <a:noFill/>
              <a:miter lim="800000"/>
              <a:headEnd/>
              <a:tailEnd/>
            </a:ln>
          </p:spPr>
          <p:txBody>
            <a:bodyPr wrap="square">
              <a:spAutoFit/>
            </a:bodyPr>
            <a:lstStyle/>
            <a:p>
              <a:pPr fontAlgn="base">
                <a:spcBef>
                  <a:spcPct val="0"/>
                </a:spcBef>
                <a:spcAft>
                  <a:spcPct val="0"/>
                </a:spcAft>
              </a:pPr>
              <a:r>
                <a:rPr lang="en-GB" altLang="es-ES" sz="1000" dirty="0">
                  <a:solidFill>
                    <a:prstClr val="black"/>
                  </a:solidFill>
                </a:rPr>
                <a:t>This project is</a:t>
              </a:r>
            </a:p>
            <a:p>
              <a:pPr fontAlgn="base">
                <a:spcBef>
                  <a:spcPct val="0"/>
                </a:spcBef>
                <a:spcAft>
                  <a:spcPct val="0"/>
                </a:spcAft>
              </a:pPr>
              <a:r>
                <a:rPr lang="en-GB" altLang="es-ES" sz="1000" dirty="0">
                  <a:solidFill>
                    <a:prstClr val="black"/>
                  </a:solidFill>
                </a:rPr>
                <a:t>co-funded </a:t>
              </a:r>
              <a:r>
                <a:rPr lang="en-GB" altLang="es-ES" sz="1000" dirty="0" smtClean="0">
                  <a:solidFill>
                    <a:prstClr val="black"/>
                  </a:solidFill>
                </a:rPr>
                <a:t>by the </a:t>
              </a:r>
              <a:r>
                <a:rPr lang="en-GB" altLang="es-ES" sz="1000" dirty="0">
                  <a:solidFill>
                    <a:prstClr val="black"/>
                  </a:solidFill>
                </a:rPr>
                <a:t>European Union</a:t>
              </a:r>
            </a:p>
          </p:txBody>
        </p:sp>
      </p:grpSp>
      <p:sp>
        <p:nvSpPr>
          <p:cNvPr id="2" name="1 Rectángulo"/>
          <p:cNvSpPr/>
          <p:nvPr/>
        </p:nvSpPr>
        <p:spPr>
          <a:xfrm>
            <a:off x="457264" y="992089"/>
            <a:ext cx="5112568" cy="307777"/>
          </a:xfrm>
          <a:prstGeom prst="rect">
            <a:avLst/>
          </a:prstGeom>
        </p:spPr>
        <p:txBody>
          <a:bodyPr wrap="square">
            <a:spAutoFit/>
          </a:bodyPr>
          <a:lstStyle/>
          <a:p>
            <a:pPr lvl="0" fontAlgn="base">
              <a:spcBef>
                <a:spcPct val="0"/>
              </a:spcBef>
              <a:spcAft>
                <a:spcPct val="0"/>
              </a:spcAft>
            </a:pPr>
            <a:r>
              <a:rPr lang="en-US" sz="1400" b="1" dirty="0">
                <a:solidFill>
                  <a:srgbClr val="F79646">
                    <a:lumMod val="75000"/>
                  </a:srgbClr>
                </a:solidFill>
                <a:cs typeface="Times New Roman" pitchFamily="18" charset="0"/>
              </a:rPr>
              <a:t>SEARCHING EFFICIENCY and EFFECTIVENESS </a:t>
            </a:r>
            <a:r>
              <a:rPr lang="en-US" sz="1400" dirty="0">
                <a:solidFill>
                  <a:prstClr val="black"/>
                </a:solidFill>
                <a:cs typeface="Times New Roman" pitchFamily="18" charset="0"/>
              </a:rPr>
              <a:t>(results on DEC-index)</a:t>
            </a:r>
            <a:endParaRPr lang="es-ES_tradnl" sz="1400" dirty="0">
              <a:solidFill>
                <a:prstClr val="black"/>
              </a:solidFill>
              <a:cs typeface="Times New Roman" pitchFamily="18" charset="0"/>
            </a:endParaRPr>
          </a:p>
        </p:txBody>
      </p:sp>
      <p:pic>
        <p:nvPicPr>
          <p:cNvPr id="11" name="Imagen 3">
            <a:extLst>
              <a:ext uri="{FF2B5EF4-FFF2-40B4-BE49-F238E27FC236}">
                <a16:creationId xmlns:a16="http://schemas.microsoft.com/office/drawing/2014/main" xmlns="" id="{DFEDC3B9-CE7D-4B34-BF26-B0FD1252B8F0}"/>
              </a:ext>
            </a:extLst>
          </p:cNvPr>
          <p:cNvPicPr>
            <a:picLocks noChangeAspect="1"/>
          </p:cNvPicPr>
          <p:nvPr/>
        </p:nvPicPr>
        <p:blipFill>
          <a:blip r:embed="rId3" cstate="print"/>
          <a:stretch>
            <a:fillRect/>
          </a:stretch>
        </p:blipFill>
        <p:spPr>
          <a:xfrm>
            <a:off x="514449" y="1484784"/>
            <a:ext cx="1620520" cy="2232248"/>
          </a:xfrm>
          <a:prstGeom prst="rect">
            <a:avLst/>
          </a:prstGeom>
        </p:spPr>
      </p:pic>
      <p:pic>
        <p:nvPicPr>
          <p:cNvPr id="12" name="Picture 3"/>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126112" y="1947028"/>
            <a:ext cx="3622352" cy="35934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3" name="Imagen 14"/>
          <p:cNvPicPr>
            <a:picLocks noChangeAspect="1" noChangeArrowheads="1"/>
          </p:cNvPicPr>
          <p:nvPr/>
        </p:nvPicPr>
        <p:blipFill>
          <a:blip r:embed="rId5" cstate="print"/>
          <a:srcRect/>
          <a:stretch>
            <a:fillRect/>
          </a:stretch>
        </p:blipFill>
        <p:spPr bwMode="auto">
          <a:xfrm>
            <a:off x="456144" y="4005064"/>
            <a:ext cx="3203848" cy="2318252"/>
          </a:xfrm>
          <a:prstGeom prst="rect">
            <a:avLst/>
          </a:prstGeom>
          <a:noFill/>
          <a:ln w="9525">
            <a:noFill/>
            <a:miter lim="800000"/>
            <a:headEnd/>
            <a:tailEnd/>
          </a:ln>
        </p:spPr>
      </p:pic>
      <p:sp>
        <p:nvSpPr>
          <p:cNvPr id="4" name="3 Rectángulo"/>
          <p:cNvSpPr/>
          <p:nvPr/>
        </p:nvSpPr>
        <p:spPr>
          <a:xfrm>
            <a:off x="1763688" y="1700808"/>
            <a:ext cx="2127505" cy="246221"/>
          </a:xfrm>
          <a:prstGeom prst="rect">
            <a:avLst/>
          </a:prstGeom>
          <a:solidFill>
            <a:schemeClr val="bg1">
              <a:lumMod val="95000"/>
            </a:schemeClr>
          </a:solidFill>
        </p:spPr>
        <p:txBody>
          <a:bodyPr wrap="none">
            <a:spAutoFit/>
          </a:bodyPr>
          <a:lstStyle/>
          <a:p>
            <a:r>
              <a:rPr lang="en-US" sz="1000" b="1" dirty="0">
                <a:solidFill>
                  <a:srgbClr val="FF6600"/>
                </a:solidFill>
              </a:rPr>
              <a:t>D. RIGHTS AND POLITICAL DECISION </a:t>
            </a:r>
            <a:endParaRPr lang="es-ES" sz="1000" dirty="0"/>
          </a:p>
        </p:txBody>
      </p:sp>
      <p:sp>
        <p:nvSpPr>
          <p:cNvPr id="14" name="CuadroTexto 17">
            <a:extLst>
              <a:ext uri="{FF2B5EF4-FFF2-40B4-BE49-F238E27FC236}">
                <a16:creationId xmlns:a16="http://schemas.microsoft.com/office/drawing/2014/main" xmlns="" id="{30730216-90B1-4B2E-8813-95F557C20EB7}"/>
              </a:ext>
            </a:extLst>
          </p:cNvPr>
          <p:cNvSpPr txBox="1"/>
          <p:nvPr/>
        </p:nvSpPr>
        <p:spPr>
          <a:xfrm>
            <a:off x="1763688" y="1886635"/>
            <a:ext cx="2400360" cy="246221"/>
          </a:xfrm>
          <a:prstGeom prst="rect">
            <a:avLst/>
          </a:prstGeom>
          <a:solidFill>
            <a:schemeClr val="bg1">
              <a:lumMod val="95000"/>
            </a:schemeClr>
          </a:solidFill>
        </p:spPr>
        <p:txBody>
          <a:bodyPr wrap="square" rtlCol="0">
            <a:spAutoFit/>
          </a:bodyPr>
          <a:lstStyle/>
          <a:p>
            <a:pPr>
              <a:spcAft>
                <a:spcPts val="600"/>
              </a:spcAft>
            </a:pPr>
            <a:r>
              <a:rPr lang="es-ES" sz="1000" b="1" dirty="0">
                <a:solidFill>
                  <a:srgbClr val="FF6600"/>
                </a:solidFill>
              </a:rPr>
              <a:t>E. ECONOMIC </a:t>
            </a:r>
            <a:r>
              <a:rPr lang="es-ES" sz="1000" b="1" dirty="0" smtClean="0">
                <a:solidFill>
                  <a:srgbClr val="FF6600"/>
                </a:solidFill>
              </a:rPr>
              <a:t>RELEVANCE</a:t>
            </a:r>
            <a:endParaRPr lang="es-ES" sz="1000" b="1" dirty="0"/>
          </a:p>
        </p:txBody>
      </p:sp>
      <p:sp>
        <p:nvSpPr>
          <p:cNvPr id="5" name="4 Rectángulo"/>
          <p:cNvSpPr/>
          <p:nvPr/>
        </p:nvSpPr>
        <p:spPr>
          <a:xfrm>
            <a:off x="1763746" y="2060848"/>
            <a:ext cx="3203848" cy="261610"/>
          </a:xfrm>
          <a:prstGeom prst="rect">
            <a:avLst/>
          </a:prstGeom>
          <a:solidFill>
            <a:schemeClr val="bg1">
              <a:lumMod val="95000"/>
            </a:schemeClr>
          </a:solidFill>
        </p:spPr>
        <p:txBody>
          <a:bodyPr wrap="square">
            <a:spAutoFit/>
          </a:bodyPr>
          <a:lstStyle/>
          <a:p>
            <a:r>
              <a:rPr lang="en-US" sz="1050" b="1" dirty="0">
                <a:solidFill>
                  <a:srgbClr val="FF6600"/>
                </a:solidFill>
              </a:rPr>
              <a:t>C. EFFECTIVE COVERAGE OF BENEFITS AND SERVICES </a:t>
            </a:r>
            <a:endParaRPr lang="es-ES" sz="1050" dirty="0"/>
          </a:p>
        </p:txBody>
      </p:sp>
    </p:spTree>
    <p:extLst>
      <p:ext uri="{BB962C8B-B14F-4D97-AF65-F5344CB8AC3E}">
        <p14:creationId xmlns:p14="http://schemas.microsoft.com/office/powerpoint/2010/main" val="1277570864"/>
      </p:ext>
    </p:extLst>
  </p:cSld>
  <p:clrMapOvr>
    <a:masterClrMapping/>
  </p:clrMapOvr>
  <p:transition spd="slow"/>
  <p:timing>
    <p:tnLst>
      <p:par>
        <p:cTn id="1" dur="indefinite" restart="never" nodeType="tmRoot"/>
      </p:par>
    </p:tnLst>
  </p:timing>
</p:sld>
</file>

<file path=ppt/theme/theme1.xml><?xml version="1.0" encoding="utf-8"?>
<a:theme xmlns:a="http://schemas.openxmlformats.org/drawingml/2006/main" name="15_Tema de Office">
  <a:themeElements>
    <a:clrScheme name="Oficin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cin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cin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Tema de Office">
  <a:themeElements>
    <a:clrScheme name="Oficin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cin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cin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578</TotalTime>
  <Words>326</Words>
  <Application>Microsoft Office PowerPoint</Application>
  <PresentationFormat>On-screen Show (4:3)</PresentationFormat>
  <Paragraphs>58</Paragraphs>
  <Slides>5</Slides>
  <Notes>1</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5</vt:i4>
      </vt:variant>
    </vt:vector>
  </HeadingPairs>
  <TitlesOfParts>
    <vt:vector size="10" baseType="lpstr">
      <vt:lpstr>Arial</vt:lpstr>
      <vt:lpstr>Calibri</vt:lpstr>
      <vt:lpstr>Times New Roman</vt:lpstr>
      <vt:lpstr>15_Tema de Office</vt:lpstr>
      <vt:lpstr>1_Tema de Office</vt:lpstr>
      <vt:lpstr>PowerPoint Presentation</vt:lpstr>
      <vt:lpstr>PowerPoint Presentation</vt:lpstr>
      <vt:lpstr>PowerPoint Presentation</vt:lpstr>
      <vt:lpstr>PowerPoint Presentation</vt:lpstr>
      <vt:lpstr>PowerPoint Presentation</vt:lpstr>
    </vt:vector>
  </TitlesOfParts>
  <Company>Luffi</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Olatz Moreda (EAPN CyL)</dc:creator>
  <cp:lastModifiedBy>Irene Byrne</cp:lastModifiedBy>
  <cp:revision>25</cp:revision>
  <dcterms:created xsi:type="dcterms:W3CDTF">2018-07-23T07:26:48Z</dcterms:created>
  <dcterms:modified xsi:type="dcterms:W3CDTF">2019-05-20T14:34:36Z</dcterms:modified>
</cp:coreProperties>
</file>